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19" r:id="rId2"/>
  </p:sldMasterIdLst>
  <p:handoutMasterIdLst>
    <p:handoutMasterId r:id="rId10"/>
  </p:handoutMasterIdLst>
  <p:sldIdLst>
    <p:sldId id="256" r:id="rId3"/>
    <p:sldId id="258" r:id="rId4"/>
    <p:sldId id="270" r:id="rId5"/>
    <p:sldId id="263" r:id="rId6"/>
    <p:sldId id="271" r:id="rId7"/>
    <p:sldId id="260" r:id="rId8"/>
    <p:sldId id="261" r:id="rId9"/>
  </p:sldIdLst>
  <p:sldSz cx="9144000" cy="6858000" type="screen4x3"/>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15643" autoAdjust="0"/>
    <p:restoredTop sz="94729" autoAdjust="0"/>
  </p:normalViewPr>
  <p:slideViewPr>
    <p:cSldViewPr>
      <p:cViewPr varScale="1">
        <p:scale>
          <a:sx n="74" d="100"/>
          <a:sy n="74" d="100"/>
        </p:scale>
        <p:origin x="629" y="67"/>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fld id="{BD4877A0-B168-445A-A3BD-6A094A54D0BF}" type="datetimeFigureOut">
              <a:rPr lang="en-US" smtClean="0"/>
              <a:t>8/4/2017</a:t>
            </a:fld>
            <a:endParaRPr lang="en-US"/>
          </a:p>
        </p:txBody>
      </p:sp>
      <p:sp>
        <p:nvSpPr>
          <p:cNvPr id="4" name="Footer Placeholder 3"/>
          <p:cNvSpPr>
            <a:spLocks noGrp="1"/>
          </p:cNvSpPr>
          <p:nvPr>
            <p:ph type="ftr" sz="quarter" idx="2"/>
          </p:nvPr>
        </p:nvSpPr>
        <p:spPr>
          <a:xfrm>
            <a:off x="0" y="8847138"/>
            <a:ext cx="2971800" cy="46513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47138"/>
            <a:ext cx="2971800" cy="465137"/>
          </a:xfrm>
          <a:prstGeom prst="rect">
            <a:avLst/>
          </a:prstGeom>
        </p:spPr>
        <p:txBody>
          <a:bodyPr vert="horz" lIns="91440" tIns="45720" rIns="91440" bIns="45720" rtlCol="0" anchor="b"/>
          <a:lstStyle>
            <a:lvl1pPr algn="r">
              <a:defRPr sz="1200"/>
            </a:lvl1pPr>
          </a:lstStyle>
          <a:p>
            <a:fld id="{3D44F44C-1CBD-4FBE-817A-E465CB5BA6ED}" type="slidenum">
              <a:rPr lang="en-US" smtClean="0"/>
              <a:t>‹#›</a:t>
            </a:fld>
            <a:endParaRPr lang="en-US"/>
          </a:p>
        </p:txBody>
      </p:sp>
    </p:spTree>
    <p:extLst>
      <p:ext uri="{BB962C8B-B14F-4D97-AF65-F5344CB8AC3E}">
        <p14:creationId xmlns:p14="http://schemas.microsoft.com/office/powerpoint/2010/main" val="299586105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animated bar">
    <p:spTree>
      <p:nvGrpSpPr>
        <p:cNvPr id="1" name=""/>
        <p:cNvGrpSpPr/>
        <p:nvPr/>
      </p:nvGrpSpPr>
      <p:grpSpPr>
        <a:xfrm>
          <a:off x="0" y="0"/>
          <a:ext cx="0" cy="0"/>
          <a:chOff x="0" y="0"/>
          <a:chExt cx="0" cy="0"/>
        </a:xfrm>
      </p:grpSpPr>
      <p:pic>
        <p:nvPicPr>
          <p:cNvPr id="60" name="Picture 59" descr="bottom bar.jpg"/>
          <p:cNvPicPr>
            <a:picLocks noChangeAspect="1"/>
          </p:cNvPicPr>
          <p:nvPr/>
        </p:nvPicPr>
        <p:blipFill>
          <a:blip r:embed="rId2" cstate="print"/>
          <a:stretch>
            <a:fillRect/>
          </a:stretch>
        </p:blipFill>
        <p:spPr>
          <a:xfrm>
            <a:off x="333375" y="6378339"/>
            <a:ext cx="8477250" cy="162912"/>
          </a:xfrm>
          <a:prstGeom prst="rect">
            <a:avLst/>
          </a:prstGeom>
        </p:spPr>
      </p:pic>
      <p:sp>
        <p:nvSpPr>
          <p:cNvPr id="47" name="Rectangle 46"/>
          <p:cNvSpPr/>
          <p:nvPr/>
        </p:nvSpPr>
        <p:spPr>
          <a:xfrm>
            <a:off x="3405352" y="5948636"/>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948636"/>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948636"/>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rot="10800000" flipH="1">
            <a:off x="5869870" y="6614159"/>
            <a:ext cx="780312" cy="3319549"/>
          </a:xfrm>
          <a:prstGeom prst="roundRect">
            <a:avLst>
              <a:gd name="adj" fmla="val 50000"/>
            </a:avLst>
          </a:prstGeom>
          <a:solidFill>
            <a:srgbClr val="1F8BAE">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flipH="1">
            <a:off x="6933206" y="661416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4" name="Rounded Rectangle 33"/>
          <p:cNvSpPr/>
          <p:nvPr/>
        </p:nvSpPr>
        <p:spPr>
          <a:xfrm rot="10800000" flipH="1">
            <a:off x="2191486" y="6719450"/>
            <a:ext cx="662549" cy="6331065"/>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5" name="Rounded Rectangle 34"/>
          <p:cNvSpPr/>
          <p:nvPr/>
        </p:nvSpPr>
        <p:spPr>
          <a:xfrm rot="10800000" flipH="1">
            <a:off x="2794161" y="6668595"/>
            <a:ext cx="779356" cy="5546310"/>
          </a:xfrm>
          <a:prstGeom prst="roundRect">
            <a:avLst>
              <a:gd name="adj" fmla="val 50000"/>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p:nvSpPr>
        <p:spPr>
          <a:xfrm rot="10800000" flipH="1">
            <a:off x="341313" y="6708752"/>
            <a:ext cx="780312" cy="3319549"/>
          </a:xfrm>
          <a:prstGeom prst="roundRect">
            <a:avLst>
              <a:gd name="adj" fmla="val 50000"/>
            </a:avLst>
          </a:prstGeom>
          <a:gradFill flip="none" rotWithShape="1">
            <a:gsLst>
              <a:gs pos="0">
                <a:srgbClr val="4DCAFF">
                  <a:shade val="30000"/>
                  <a:satMod val="115000"/>
                  <a:alpha val="26000"/>
                </a:srgbClr>
              </a:gs>
              <a:gs pos="50000">
                <a:srgbClr val="4DCAFF">
                  <a:shade val="67500"/>
                  <a:satMod val="115000"/>
                </a:srgbClr>
              </a:gs>
              <a:gs pos="100000">
                <a:srgbClr val="4DCAFF">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p:nvSpPr>
        <p:spPr>
          <a:xfrm rot="10800000" flipH="1">
            <a:off x="8038251" y="8318268"/>
            <a:ext cx="780312" cy="3319549"/>
          </a:xfrm>
          <a:prstGeom prst="roundRect">
            <a:avLst>
              <a:gd name="adj" fmla="val 50000"/>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0"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a:t>Presenter Name and Title Go Here</a:t>
            </a:r>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a:t>Presentation Title Goes Here</a:t>
            </a:r>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61" name="Rectangle 60"/>
          <p:cNvSpPr/>
          <p:nvPr/>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5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6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repeatCount="indefinite" accel="50000" decel="50000" fill="hold" grpId="0" nodeType="withEffect">
                                  <p:stCondLst>
                                    <p:cond delay="3000"/>
                                  </p:stCondLst>
                                  <p:childTnLst>
                                    <p:animMotion origin="layout" path="M -4.44444E-6 4.81481E-6 L -4.44444E-6 0.65879 " pathEditMode="relative" rAng="0" ptsTypes="AA">
                                      <p:cBhvr>
                                        <p:cTn id="6" dur="8300" fill="hold"/>
                                        <p:tgtEl>
                                          <p:spTgt spid="28"/>
                                        </p:tgtEl>
                                        <p:attrNameLst>
                                          <p:attrName>ppt_x</p:attrName>
                                          <p:attrName>ppt_y</p:attrName>
                                        </p:attrNameLst>
                                      </p:cBhvr>
                                      <p:rCtr x="0" y="329"/>
                                    </p:animMotion>
                                  </p:childTnLst>
                                </p:cTn>
                              </p:par>
                              <p:par>
                                <p:cTn id="7" presetID="42" presetClass="path" presetSubtype="0" repeatCount="indefinite" accel="50000" decel="50000" fill="hold" grpId="0" nodeType="withEffect">
                                  <p:stCondLst>
                                    <p:cond delay="0"/>
                                  </p:stCondLst>
                                  <p:childTnLst>
                                    <p:animMotion origin="layout" path="M 2.77778E-6 1.85185E-6 L 2.77778E-6 0.99305 " pathEditMode="relative" rAng="0" ptsTypes="AA">
                                      <p:cBhvr>
                                        <p:cTn id="8" dur="10600" fill="hold"/>
                                        <p:tgtEl>
                                          <p:spTgt spid="29"/>
                                        </p:tgtEl>
                                        <p:attrNameLst>
                                          <p:attrName>ppt_x</p:attrName>
                                          <p:attrName>ppt_y</p:attrName>
                                        </p:attrNameLst>
                                      </p:cBhvr>
                                      <p:rCtr x="0" y="497"/>
                                    </p:animMotion>
                                  </p:childTnLst>
                                </p:cTn>
                              </p:par>
                              <p:par>
                                <p:cTn id="9" presetID="42" presetClass="path" presetSubtype="0" repeatCount="indefinite" accel="50000" decel="50000" fill="hold" grpId="0" nodeType="withEffect">
                                  <p:stCondLst>
                                    <p:cond delay="1100"/>
                                  </p:stCondLst>
                                  <p:endCondLst>
                                    <p:cond evt="onNext" delay="0">
                                      <p:tgtEl>
                                        <p:sldTgt/>
                                      </p:tgtEl>
                                    </p:cond>
                                  </p:endCondLst>
                                  <p:childTnLst>
                                    <p:animMotion origin="layout" path="M 1.94444E-6 0 L 1.94444E-6 -1.0081 " pathEditMode="relative" rAng="0" ptsTypes="AA">
                                      <p:cBhvr>
                                        <p:cTn id="10" dur="16400" fill="hold"/>
                                        <p:tgtEl>
                                          <p:spTgt spid="30"/>
                                        </p:tgtEl>
                                        <p:attrNameLst>
                                          <p:attrName>ppt_x</p:attrName>
                                          <p:attrName>ppt_y</p:attrName>
                                        </p:attrNameLst>
                                      </p:cBhvr>
                                      <p:rCtr x="0" y="-504"/>
                                    </p:animMotion>
                                  </p:childTnLst>
                                </p:cTn>
                              </p:par>
                              <p:par>
                                <p:cTn id="11" presetID="42" presetClass="path" presetSubtype="0" repeatCount="indefinite" accel="50000" decel="50000" fill="hold" grpId="0" nodeType="withEffect">
                                  <p:stCondLst>
                                    <p:cond delay="13700"/>
                                  </p:stCondLst>
                                  <p:childTnLst>
                                    <p:animMotion origin="layout" path="M 2.77778E-6 4.81481E-6 L 2.77778E-6 -0.34561 " pathEditMode="relative" rAng="0" ptsTypes="AA">
                                      <p:cBhvr>
                                        <p:cTn id="12" dur="10900" fill="hold"/>
                                        <p:tgtEl>
                                          <p:spTgt spid="31"/>
                                        </p:tgtEl>
                                        <p:attrNameLst>
                                          <p:attrName>ppt_x</p:attrName>
                                          <p:attrName>ppt_y</p:attrName>
                                        </p:attrNameLst>
                                      </p:cBhvr>
                                      <p:rCtr x="0" y="-173"/>
                                    </p:animMotion>
                                  </p:childTnLst>
                                </p:cTn>
                              </p:par>
                              <p:par>
                                <p:cTn id="13" presetID="42" presetClass="path" presetSubtype="0" repeatCount="indefinite" accel="50000" decel="50000" fill="hold" grpId="0" nodeType="withEffect">
                                  <p:stCondLst>
                                    <p:cond delay="0"/>
                                  </p:stCondLst>
                                  <p:childTnLst>
                                    <p:animMotion origin="layout" path="M -3.88889E-6 4.44444E-6 L -3.88889E-6 1.14467 " pathEditMode="relative" rAng="0" ptsTypes="AA">
                                      <p:cBhvr>
                                        <p:cTn id="14" dur="10400" fill="hold"/>
                                        <p:tgtEl>
                                          <p:spTgt spid="33"/>
                                        </p:tgtEl>
                                        <p:attrNameLst>
                                          <p:attrName>ppt_x</p:attrName>
                                          <p:attrName>ppt_y</p:attrName>
                                        </p:attrNameLst>
                                      </p:cBhvr>
                                      <p:rCtr x="0" y="572"/>
                                    </p:animMotion>
                                  </p:childTnLst>
                                </p:cTn>
                              </p:par>
                              <p:par>
                                <p:cTn id="15" presetID="42" presetClass="path" presetSubtype="0" repeatCount="indefinite" accel="50000" decel="50000" fill="hold" grpId="0" nodeType="withEffect">
                                  <p:stCondLst>
                                    <p:cond delay="700"/>
                                  </p:stCondLst>
                                  <p:childTnLst>
                                    <p:animMotion origin="layout" path="M 4.16667E-6 0.27476 L 4.16667E-6 -1.26019 " pathEditMode="relative" rAng="0" ptsTypes="AA">
                                      <p:cBhvr>
                                        <p:cTn id="16" dur="12100" fill="hold"/>
                                        <p:tgtEl>
                                          <p:spTgt spid="34"/>
                                        </p:tgtEl>
                                        <p:attrNameLst>
                                          <p:attrName>ppt_x</p:attrName>
                                          <p:attrName>ppt_y</p:attrName>
                                        </p:attrNameLst>
                                      </p:cBhvr>
                                      <p:rCtr x="0" y="-768"/>
                                    </p:animMotion>
                                  </p:childTnLst>
                                </p:cTn>
                              </p:par>
                              <p:par>
                                <p:cTn id="17" presetID="42" presetClass="path" presetSubtype="0" repeatCount="indefinite" accel="50000" decel="50000" autoRev="1" fill="hold" grpId="0" nodeType="withEffect">
                                  <p:stCondLst>
                                    <p:cond delay="3600"/>
                                  </p:stCondLst>
                                  <p:endCondLst>
                                    <p:cond evt="onNext" delay="0">
                                      <p:tgtEl>
                                        <p:sldTgt/>
                                      </p:tgtEl>
                                    </p:cond>
                                  </p:endCondLst>
                                  <p:childTnLst>
                                    <p:animMotion origin="layout" path="M 1.94444E-6 0 L 1.94444E-6 -1.0081 " pathEditMode="relative" rAng="0" ptsTypes="AA">
                                      <p:cBhvr>
                                        <p:cTn id="18" dur="8400" fill="hold"/>
                                        <p:tgtEl>
                                          <p:spTgt spid="35"/>
                                        </p:tgtEl>
                                        <p:attrNameLst>
                                          <p:attrName>ppt_x</p:attrName>
                                          <p:attrName>ppt_y</p:attrName>
                                        </p:attrNameLst>
                                      </p:cBhvr>
                                      <p:rCtr x="0" y="-504"/>
                                    </p:animMotion>
                                  </p:childTnLst>
                                </p:cTn>
                              </p:par>
                              <p:par>
                                <p:cTn id="19" presetID="42" presetClass="path" presetSubtype="0" repeatCount="indefinite" accel="50000" decel="50000" fill="hold" grpId="0" nodeType="withEffect">
                                  <p:stCondLst>
                                    <p:cond delay="500"/>
                                  </p:stCondLst>
                                  <p:childTnLst>
                                    <p:animMotion origin="layout" path="M 2.77778E-6 1.85185E-6 L 2.77778E-6 0.99305 " pathEditMode="relative" rAng="0" ptsTypes="AA">
                                      <p:cBhvr>
                                        <p:cTn id="20" dur="19500" fill="hold"/>
                                        <p:tgtEl>
                                          <p:spTgt spid="36"/>
                                        </p:tgtEl>
                                        <p:attrNameLst>
                                          <p:attrName>ppt_x</p:attrName>
                                          <p:attrName>ppt_y</p:attrName>
                                        </p:attrNameLst>
                                      </p:cBhvr>
                                      <p:rCtr x="0" y="497"/>
                                    </p:animMotion>
                                  </p:childTnLst>
                                </p:cTn>
                              </p:par>
                              <p:par>
                                <p:cTn id="21" presetID="42" presetClass="path" presetSubtype="0" repeatCount="indefinite" accel="50000" decel="50000" fill="hold" grpId="0" nodeType="withEffect">
                                  <p:stCondLst>
                                    <p:cond delay="6300"/>
                                  </p:stCondLst>
                                  <p:childTnLst>
                                    <p:animMotion origin="layout" path="M 2.77778E-6 1.85185E-6 L 2.77778E-6 0.99305 " pathEditMode="relative" rAng="0" ptsTypes="AA">
                                      <p:cBhvr>
                                        <p:cTn id="22" dur="8200" fill="hold"/>
                                        <p:tgtEl>
                                          <p:spTgt spid="37"/>
                                        </p:tgtEl>
                                        <p:attrNameLst>
                                          <p:attrName>ppt_x</p:attrName>
                                          <p:attrName>ppt_y</p:attrName>
                                        </p:attrNameLst>
                                      </p:cBhvr>
                                      <p:rCtr x="0" y="497"/>
                                    </p:animMotion>
                                  </p:childTnLst>
                                </p:cTn>
                              </p:par>
                              <p:par>
                                <p:cTn id="23" presetID="42" presetClass="path" presetSubtype="0" repeatCount="indefinite" accel="50000" decel="50000" fill="hold" grpId="0" nodeType="withEffect">
                                  <p:stCondLst>
                                    <p:cond delay="5700"/>
                                  </p:stCondLst>
                                  <p:endCondLst>
                                    <p:cond evt="onNext" delay="0">
                                      <p:tgtEl>
                                        <p:sldTgt/>
                                      </p:tgtEl>
                                    </p:cond>
                                  </p:endCondLst>
                                  <p:childTnLst>
                                    <p:animMotion origin="layout" path="M -4.72222E-6 -2.15822E-6 L -4.72222E-6 -1.32223 " pathEditMode="relative" rAng="0" ptsTypes="AA">
                                      <p:cBhvr>
                                        <p:cTn id="24" dur="11500" fill="hold"/>
                                        <p:tgtEl>
                                          <p:spTgt spid="38"/>
                                        </p:tgtEl>
                                        <p:attrNameLst>
                                          <p:attrName>ppt_x</p:attrName>
                                          <p:attrName>ppt_y</p:attrName>
                                        </p:attrNameLst>
                                      </p:cBhvr>
                                      <p:rCtr x="0" y="-661"/>
                                    </p:animMotion>
                                  </p:childTnLst>
                                </p:cTn>
                              </p:par>
                              <p:par>
                                <p:cTn id="25" presetID="42" presetClass="path" presetSubtype="0" repeatCount="indefinite" accel="50000" decel="50000" fill="hold" grpId="0" nodeType="withEffect">
                                  <p:stCondLst>
                                    <p:cond delay="1300"/>
                                  </p:stCondLst>
                                  <p:endCondLst>
                                    <p:cond evt="onNext" delay="0">
                                      <p:tgtEl>
                                        <p:sldTgt/>
                                      </p:tgtEl>
                                    </p:cond>
                                  </p:endCondLst>
                                  <p:childTnLst>
                                    <p:animMotion origin="layout" path="M 1.94444E-6 0 L 1.94444E-6 -1.0081 " pathEditMode="relative" rAng="0" ptsTypes="AA">
                                      <p:cBhvr>
                                        <p:cTn id="26" dur="7300" fill="hold"/>
                                        <p:tgtEl>
                                          <p:spTgt spid="39"/>
                                        </p:tgtEl>
                                        <p:attrNameLst>
                                          <p:attrName>ppt_x</p:attrName>
                                          <p:attrName>ppt_y</p:attrName>
                                        </p:attrNameLst>
                                      </p:cBhvr>
                                      <p:rCtr x="0" y="-504"/>
                                    </p:animMotion>
                                  </p:childTnLst>
                                </p:cTn>
                              </p:par>
                              <p:par>
                                <p:cTn id="27" presetID="42" presetClass="path" presetSubtype="0" repeatCount="indefinite" accel="50000" decel="50000" fill="hold" grpId="0" nodeType="withEffect">
                                  <p:stCondLst>
                                    <p:cond delay="5300"/>
                                  </p:stCondLst>
                                  <p:childTnLst>
                                    <p:animMotion origin="layout" path="M 2.77778E-6 1.85185E-6 L 2.77778E-6 0.99305 " pathEditMode="relative" rAng="0" ptsTypes="AA">
                                      <p:cBhvr>
                                        <p:cTn id="28" dur="15100" fill="hold"/>
                                        <p:tgtEl>
                                          <p:spTgt spid="41"/>
                                        </p:tgtEl>
                                        <p:attrNameLst>
                                          <p:attrName>ppt_x</p:attrName>
                                          <p:attrName>ppt_y</p:attrName>
                                        </p:attrNameLst>
                                      </p:cBhvr>
                                      <p:rCtr x="0" y="497"/>
                                    </p:animMotion>
                                  </p:childTnLst>
                                </p:cTn>
                              </p:par>
                              <p:par>
                                <p:cTn id="29" presetID="42" presetClass="path" presetSubtype="0" repeatCount="indefinite" accel="50000" decel="50000" fill="hold" grpId="0" nodeType="withEffect">
                                  <p:stCondLst>
                                    <p:cond delay="1000"/>
                                  </p:stCondLst>
                                  <p:childTnLst>
                                    <p:animMotion origin="layout" path="M 2.77778E-6 1.85185E-6 L 2.77778E-6 0.99305 " pathEditMode="relative" rAng="0" ptsTypes="AA">
                                      <p:cBhvr>
                                        <p:cTn id="30" dur="5000" fill="hold"/>
                                        <p:tgtEl>
                                          <p:spTgt spid="42"/>
                                        </p:tgtEl>
                                        <p:attrNameLst>
                                          <p:attrName>ppt_x</p:attrName>
                                          <p:attrName>ppt_y</p:attrName>
                                        </p:attrNameLst>
                                      </p:cBhvr>
                                      <p:rCtr x="0" y="497"/>
                                    </p:animMotion>
                                  </p:childTnLst>
                                </p:cTn>
                              </p:par>
                              <p:par>
                                <p:cTn id="31" presetID="27" presetClass="emph" presetSubtype="0" repeatCount="indefinite" fill="hold" grpId="0" nodeType="withEffect">
                                  <p:stCondLst>
                                    <p:cond delay="0"/>
                                  </p:stCondLst>
                                  <p:childTnLst>
                                    <p:animClr clrSpc="rgb" dir="cw">
                                      <p:cBhvr override="childStyle">
                                        <p:cTn id="32" dur="6650" autoRev="1" fill="hold"/>
                                        <p:tgtEl>
                                          <p:spTgt spid="45"/>
                                        </p:tgtEl>
                                        <p:attrNameLst>
                                          <p:attrName>style.color</p:attrName>
                                        </p:attrNameLst>
                                      </p:cBhvr>
                                      <p:to>
                                        <a:srgbClr val="60CCCC"/>
                                      </p:to>
                                    </p:animClr>
                                    <p:animClr clrSpc="rgb" dir="cw">
                                      <p:cBhvr>
                                        <p:cTn id="33" dur="6650" autoRev="1" fill="hold"/>
                                        <p:tgtEl>
                                          <p:spTgt spid="45"/>
                                        </p:tgtEl>
                                        <p:attrNameLst>
                                          <p:attrName>fillcolor</p:attrName>
                                        </p:attrNameLst>
                                      </p:cBhvr>
                                      <p:to>
                                        <a:srgbClr val="60CCCC"/>
                                      </p:to>
                                    </p:animClr>
                                    <p:set>
                                      <p:cBhvr>
                                        <p:cTn id="34" dur="6650" autoRev="1" fill="hold"/>
                                        <p:tgtEl>
                                          <p:spTgt spid="45"/>
                                        </p:tgtEl>
                                        <p:attrNameLst>
                                          <p:attrName>fill.type</p:attrName>
                                        </p:attrNameLst>
                                      </p:cBhvr>
                                      <p:to>
                                        <p:strVal val="solid"/>
                                      </p:to>
                                    </p:set>
                                    <p:set>
                                      <p:cBhvr>
                                        <p:cTn id="35" dur="6650" autoRev="1" fill="hold"/>
                                        <p:tgtEl>
                                          <p:spTgt spid="45"/>
                                        </p:tgtEl>
                                        <p:attrNameLst>
                                          <p:attrName>fill.on</p:attrName>
                                        </p:attrNameLst>
                                      </p:cBhvr>
                                      <p:to>
                                        <p:strVal val="true"/>
                                      </p:to>
                                    </p:set>
                                  </p:childTnLst>
                                </p:cTn>
                              </p:par>
                              <p:par>
                                <p:cTn id="36" presetID="27" presetClass="emph" presetSubtype="0" repeatCount="indefinite" fill="hold" grpId="0" nodeType="withEffect">
                                  <p:stCondLst>
                                    <p:cond delay="700"/>
                                  </p:stCondLst>
                                  <p:childTnLst>
                                    <p:animClr clrSpc="rgb" dir="cw">
                                      <p:cBhvr override="childStyle">
                                        <p:cTn id="37" dur="5350" autoRev="1" fill="hold"/>
                                        <p:tgtEl>
                                          <p:spTgt spid="46"/>
                                        </p:tgtEl>
                                        <p:attrNameLst>
                                          <p:attrName>style.color</p:attrName>
                                        </p:attrNameLst>
                                      </p:cBhvr>
                                      <p:to>
                                        <a:srgbClr val="60CCCC"/>
                                      </p:to>
                                    </p:animClr>
                                    <p:animClr clrSpc="rgb" dir="cw">
                                      <p:cBhvr>
                                        <p:cTn id="38" dur="5350" autoRev="1" fill="hold"/>
                                        <p:tgtEl>
                                          <p:spTgt spid="46"/>
                                        </p:tgtEl>
                                        <p:attrNameLst>
                                          <p:attrName>fillcolor</p:attrName>
                                        </p:attrNameLst>
                                      </p:cBhvr>
                                      <p:to>
                                        <a:srgbClr val="60CCCC"/>
                                      </p:to>
                                    </p:animClr>
                                    <p:set>
                                      <p:cBhvr>
                                        <p:cTn id="39" dur="5350" autoRev="1" fill="hold"/>
                                        <p:tgtEl>
                                          <p:spTgt spid="46"/>
                                        </p:tgtEl>
                                        <p:attrNameLst>
                                          <p:attrName>fill.type</p:attrName>
                                        </p:attrNameLst>
                                      </p:cBhvr>
                                      <p:to>
                                        <p:strVal val="solid"/>
                                      </p:to>
                                    </p:set>
                                    <p:set>
                                      <p:cBhvr>
                                        <p:cTn id="40" dur="5350" autoRev="1" fill="hold"/>
                                        <p:tgtEl>
                                          <p:spTgt spid="46"/>
                                        </p:tgtEl>
                                        <p:attrNameLst>
                                          <p:attrName>fill.on</p:attrName>
                                        </p:attrNameLst>
                                      </p:cBhvr>
                                      <p:to>
                                        <p:strVal val="true"/>
                                      </p:to>
                                    </p:set>
                                  </p:childTnLst>
                                </p:cTn>
                              </p:par>
                              <p:par>
                                <p:cTn id="41" presetID="27" presetClass="emph" presetSubtype="0" repeatCount="indefinite" fill="hold" grpId="0" nodeType="withEffect">
                                  <p:stCondLst>
                                    <p:cond delay="2100"/>
                                  </p:stCondLst>
                                  <p:childTnLst>
                                    <p:animClr clrSpc="rgb" dir="cw">
                                      <p:cBhvr override="childStyle">
                                        <p:cTn id="42" dur="6650" autoRev="1" fill="hold"/>
                                        <p:tgtEl>
                                          <p:spTgt spid="47"/>
                                        </p:tgtEl>
                                        <p:attrNameLst>
                                          <p:attrName>style.color</p:attrName>
                                        </p:attrNameLst>
                                      </p:cBhvr>
                                      <p:to>
                                        <a:srgbClr val="60CCCC"/>
                                      </p:to>
                                    </p:animClr>
                                    <p:animClr clrSpc="rgb" dir="cw">
                                      <p:cBhvr>
                                        <p:cTn id="43" dur="6650" autoRev="1" fill="hold"/>
                                        <p:tgtEl>
                                          <p:spTgt spid="47"/>
                                        </p:tgtEl>
                                        <p:attrNameLst>
                                          <p:attrName>fillcolor</p:attrName>
                                        </p:attrNameLst>
                                      </p:cBhvr>
                                      <p:to>
                                        <a:srgbClr val="60CCCC"/>
                                      </p:to>
                                    </p:animClr>
                                    <p:set>
                                      <p:cBhvr>
                                        <p:cTn id="44" dur="6650" autoRev="1" fill="hold"/>
                                        <p:tgtEl>
                                          <p:spTgt spid="47"/>
                                        </p:tgtEl>
                                        <p:attrNameLst>
                                          <p:attrName>fill.type</p:attrName>
                                        </p:attrNameLst>
                                      </p:cBhvr>
                                      <p:to>
                                        <p:strVal val="solid"/>
                                      </p:to>
                                    </p:set>
                                    <p:set>
                                      <p:cBhvr>
                                        <p:cTn id="45" dur="6650" autoRev="1" fill="hold"/>
                                        <p:tgtEl>
                                          <p:spTgt spid="4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6" grpId="0" animBg="1"/>
      <p:bldP spid="45" grpId="0" animBg="1"/>
      <p:bldP spid="33" grpId="0" animBg="1"/>
      <p:bldP spid="28" grpId="0" animBg="1"/>
      <p:bldP spid="29" grpId="0" animBg="1"/>
      <p:bldP spid="30" grpId="0" animBg="1"/>
      <p:bldP spid="31" grpId="0" animBg="1"/>
      <p:bldP spid="34" grpId="0" animBg="1"/>
      <p:bldP spid="35" grpId="0" animBg="1"/>
      <p:bldP spid="36" grpId="0" animBg="1"/>
      <p:bldP spid="37" grpId="0" animBg="1"/>
      <p:bldP spid="38" grpId="0" animBg="1"/>
      <p:bldP spid="39" grpId="0" animBg="1"/>
      <p:bldP spid="41" grpId="0" animBg="1"/>
      <p:bldP spid="42"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Bullet_2-Column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301752"/>
            <a:ext cx="4123944" cy="838200"/>
          </a:xfr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r>
              <a:rPr lang="en-US" dirty="0"/>
              <a:t>Two Column</a:t>
            </a:r>
            <a:br>
              <a:rPr lang="en-US" dirty="0"/>
            </a:br>
            <a:r>
              <a:rPr lang="en-US" dirty="0"/>
              <a:t>Title Left</a:t>
            </a:r>
          </a:p>
        </p:txBody>
      </p:sp>
      <p:sp>
        <p:nvSpPr>
          <p:cNvPr id="9" name="Text Placeholder 8"/>
          <p:cNvSpPr>
            <a:spLocks noGrp="1"/>
          </p:cNvSpPr>
          <p:nvPr>
            <p:ph type="body" sz="quarter" idx="11" hasCustomPrompt="1"/>
          </p:nvPr>
        </p:nvSpPr>
        <p:spPr>
          <a:xfrm>
            <a:off x="219455" y="1600200"/>
            <a:ext cx="4142232" cy="4526280"/>
          </a:xfrm>
        </p:spPr>
        <p:txBody>
          <a:bodyPr/>
          <a:lstStyle>
            <a:lvl1pPr marL="0" indent="0">
              <a:buNone/>
              <a:defRPr>
                <a:solidFill>
                  <a:schemeClr val="tx2"/>
                </a:solidFill>
                <a:latin typeface="+mj-lt"/>
              </a:defRPr>
            </a:lvl1pPr>
            <a:lvl2pPr marL="635000" indent="-228600">
              <a:buClr>
                <a:schemeClr val="accent5"/>
              </a:buClr>
              <a:buFont typeface="Arial" pitchFamily="34" charset="0"/>
              <a:buChar char="•"/>
              <a:tabLst/>
              <a:defRPr>
                <a:solidFill>
                  <a:schemeClr val="tx2"/>
                </a:solidFill>
                <a:latin typeface="+mj-lt"/>
              </a:defRPr>
            </a:lvl2pPr>
          </a:lstStyle>
          <a:p>
            <a:pPr lvl="0"/>
            <a:r>
              <a:rPr lang="en-US" dirty="0"/>
              <a:t>Body copy uses sentence capital letters only, size 20, left aligned</a:t>
            </a:r>
          </a:p>
          <a:p>
            <a:pPr lvl="1"/>
            <a:r>
              <a:rPr lang="en-US" dirty="0"/>
              <a:t>Sub-bullets are size 18 </a:t>
            </a:r>
            <a:br>
              <a:rPr lang="en-US" dirty="0"/>
            </a:br>
            <a:r>
              <a:rPr lang="en-US" dirty="0"/>
              <a:t>and indented</a:t>
            </a:r>
          </a:p>
          <a:p>
            <a:pPr lvl="1"/>
            <a:r>
              <a:rPr lang="en-US" dirty="0"/>
              <a:t>Hyperlink: www.cisco.com </a:t>
            </a:r>
          </a:p>
          <a:p>
            <a:pPr lvl="0"/>
            <a:r>
              <a:rPr lang="en-US" dirty="0"/>
              <a:t>Use Cisco highlight color, bold, or both when emphasizing words, </a:t>
            </a:r>
            <a:br>
              <a:rPr lang="en-US" dirty="0"/>
            </a:br>
            <a:r>
              <a:rPr lang="en-US" dirty="0"/>
              <a:t>do not italicize; use yellow on the </a:t>
            </a:r>
            <a:br>
              <a:rPr lang="en-US" dirty="0"/>
            </a:br>
            <a:r>
              <a:rPr lang="en-US" dirty="0"/>
              <a:t>black template and red for the white template</a:t>
            </a:r>
          </a:p>
        </p:txBody>
      </p:sp>
      <p:sp>
        <p:nvSpPr>
          <p:cNvPr id="12" name="Text Placeholder 11"/>
          <p:cNvSpPr>
            <a:spLocks noGrp="1"/>
          </p:cNvSpPr>
          <p:nvPr>
            <p:ph type="body" sz="quarter" idx="12" hasCustomPrompt="1"/>
          </p:nvPr>
        </p:nvSpPr>
        <p:spPr>
          <a:xfrm>
            <a:off x="4818888" y="1600200"/>
            <a:ext cx="4005072" cy="4526280"/>
          </a:xfrm>
        </p:spPr>
        <p:txBody>
          <a:bodyPr/>
          <a:lstStyle>
            <a:lvl1pPr marL="0" indent="0">
              <a:buFontTx/>
              <a:buNone/>
              <a:defRPr>
                <a:solidFill>
                  <a:schemeClr val="accent1"/>
                </a:solidFill>
                <a:latin typeface="+mj-lt"/>
              </a:defRPr>
            </a:lvl1pPr>
            <a:lvl2pPr marL="635000" indent="-228600">
              <a:buClr>
                <a:schemeClr val="accent1">
                  <a:lumMod val="40000"/>
                  <a:lumOff val="60000"/>
                </a:schemeClr>
              </a:buClr>
              <a:buFont typeface="Arial" pitchFamily="34" charset="0"/>
              <a:buChar char="•"/>
              <a:defRPr>
                <a:solidFill>
                  <a:schemeClr val="accent1"/>
                </a:solidFill>
                <a:latin typeface="+mj-lt"/>
              </a:defRPr>
            </a:lvl2pPr>
          </a:lstStyle>
          <a:p>
            <a:pPr lvl="0"/>
            <a:r>
              <a:rPr lang="en-US" dirty="0"/>
              <a:t>Body copy uses sentence capital letters only, size 20, left aligned</a:t>
            </a:r>
          </a:p>
          <a:p>
            <a:pPr lvl="1"/>
            <a:r>
              <a:rPr lang="en-US" dirty="0"/>
              <a:t>Sub-bullets are size 18 </a:t>
            </a:r>
            <a:br>
              <a:rPr lang="en-US" dirty="0"/>
            </a:br>
            <a:r>
              <a:rPr lang="en-US" dirty="0"/>
              <a:t>and indented</a:t>
            </a:r>
          </a:p>
          <a:p>
            <a:pPr lvl="1"/>
            <a:r>
              <a:rPr lang="en-US" dirty="0"/>
              <a:t>Hyperlink: www.cisco.com </a:t>
            </a:r>
          </a:p>
          <a:p>
            <a:pPr lvl="0"/>
            <a:r>
              <a:rPr lang="en-US" dirty="0"/>
              <a:t>Use Cisco highlight color, bold, or both when emphasizing words, do not italicize; use yellow on the black template and red for the white template</a:t>
            </a:r>
          </a:p>
        </p:txBody>
      </p:sp>
      <p:sp>
        <p:nvSpPr>
          <p:cNvPr id="22"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pic>
        <p:nvPicPr>
          <p:cNvPr id="15" name="Picture 14" descr="verticalbar.png"/>
          <p:cNvPicPr>
            <a:picLocks noChangeAspect="1"/>
          </p:cNvPicPr>
          <p:nvPr/>
        </p:nvPicPr>
        <p:blipFill>
          <a:blip r:embed="rId2" cstate="print"/>
          <a:stretch>
            <a:fillRect/>
          </a:stretch>
        </p:blipFill>
        <p:spPr>
          <a:xfrm>
            <a:off x="4447858" y="777667"/>
            <a:ext cx="89319" cy="5287676"/>
          </a:xfrm>
          <a:prstGeom prst="rect">
            <a:avLst/>
          </a:prstGeom>
          <a:noFill/>
          <a:ln>
            <a:noFill/>
          </a:ln>
        </p:spPr>
      </p:pic>
      <p:sp>
        <p:nvSpPr>
          <p:cNvPr id="10" name="Rectangle 4"/>
          <p:cNvSpPr>
            <a:spLocks noChangeArrowheads="1"/>
          </p:cNvSpPr>
          <p:nvPr/>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a:solidFill>
                  <a:srgbClr val="C0C0C0"/>
                </a:solidFill>
                <a:latin typeface="+mj-lt"/>
                <a:ea typeface="+mn-ea"/>
                <a:cs typeface="+mn-cs"/>
              </a:rPr>
              <a:t>© 2010 Cisco and/or its affiliates. All rights reserved.</a:t>
            </a:r>
          </a:p>
        </p:txBody>
      </p:sp>
      <p:sp>
        <p:nvSpPr>
          <p:cNvPr id="11"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3" name="Title 1"/>
          <p:cNvSpPr txBox="1">
            <a:spLocks/>
          </p:cNvSpPr>
          <p:nvPr/>
        </p:nvSpPr>
        <p:spPr>
          <a:xfrm>
            <a:off x="4818888" y="301752"/>
            <a:ext cx="4123944" cy="838200"/>
          </a:xfrm>
          <a:prstGeom prst="rect">
            <a:avLst/>
          </a:prstGeo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100" normalizeH="0" baseline="0" noProof="0" dirty="0">
                <a:ln>
                  <a:noFill/>
                </a:ln>
                <a:gradFill>
                  <a:gsLst>
                    <a:gs pos="0">
                      <a:schemeClr val="tx1"/>
                    </a:gs>
                    <a:gs pos="100000">
                      <a:srgbClr val="01BBBB"/>
                    </a:gs>
                  </a:gsLst>
                  <a:lin ang="2400000" scaled="0"/>
                </a:gradFill>
                <a:effectLst/>
                <a:uLnTx/>
                <a:uFillTx/>
                <a:latin typeface="+mj-lt"/>
                <a:ea typeface="+mj-ea"/>
                <a:cs typeface="+mj-cs"/>
              </a:rPr>
              <a:t>Two Column</a:t>
            </a:r>
            <a:br>
              <a:rPr kumimoji="0" lang="en-US" sz="3600" b="0" i="0" u="none" strike="noStrike" kern="1200" cap="none" spc="-100" normalizeH="0" baseline="0" noProof="0" dirty="0">
                <a:ln>
                  <a:noFill/>
                </a:ln>
                <a:gradFill>
                  <a:gsLst>
                    <a:gs pos="0">
                      <a:schemeClr val="tx1"/>
                    </a:gs>
                    <a:gs pos="100000">
                      <a:srgbClr val="01BBBB"/>
                    </a:gs>
                  </a:gsLst>
                  <a:lin ang="2400000" scaled="0"/>
                </a:gradFill>
                <a:effectLst/>
                <a:uLnTx/>
                <a:uFillTx/>
                <a:latin typeface="+mj-lt"/>
                <a:ea typeface="+mj-ea"/>
                <a:cs typeface="+mj-cs"/>
              </a:rPr>
            </a:br>
            <a:r>
              <a:rPr kumimoji="0" lang="en-US" sz="3600" b="0" i="0" u="none" strike="noStrike" kern="1200" cap="none" spc="-100" normalizeH="0" baseline="0" noProof="0" dirty="0">
                <a:ln>
                  <a:noFill/>
                </a:ln>
                <a:gradFill>
                  <a:gsLst>
                    <a:gs pos="0">
                      <a:schemeClr val="tx1"/>
                    </a:gs>
                    <a:gs pos="100000">
                      <a:srgbClr val="01BBBB"/>
                    </a:gs>
                  </a:gsLst>
                  <a:lin ang="2400000" scaled="0"/>
                </a:gradFill>
                <a:effectLst/>
                <a:uLnTx/>
                <a:uFillTx/>
                <a:latin typeface="+mj-lt"/>
                <a:ea typeface="+mj-ea"/>
                <a:cs typeface="+mj-cs"/>
              </a:rPr>
              <a:t>Title Right</a:t>
            </a:r>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ullet_3-Column Layout No Bottom Bar">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Text Placeholder 12"/>
          <p:cNvSpPr>
            <a:spLocks noGrp="1"/>
          </p:cNvSpPr>
          <p:nvPr>
            <p:ph type="body" sz="quarter" idx="14"/>
          </p:nvPr>
        </p:nvSpPr>
        <p:spPr>
          <a:xfrm>
            <a:off x="244475" y="1600200"/>
            <a:ext cx="2622550" cy="4391025"/>
          </a:xfrm>
        </p:spPr>
        <p:txBody>
          <a:bodyPr/>
          <a:lstStyle>
            <a:lvl1pPr>
              <a:defRPr>
                <a:solidFill>
                  <a:schemeClr val="tx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Text Placeholder 12"/>
          <p:cNvSpPr>
            <a:spLocks noGrp="1"/>
          </p:cNvSpPr>
          <p:nvPr>
            <p:ph type="body" sz="quarter" idx="15"/>
          </p:nvPr>
        </p:nvSpPr>
        <p:spPr>
          <a:xfrm>
            <a:off x="3292474" y="1600200"/>
            <a:ext cx="2593975" cy="4362450"/>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 Placeholder 12"/>
          <p:cNvSpPr>
            <a:spLocks noGrp="1"/>
          </p:cNvSpPr>
          <p:nvPr>
            <p:ph type="body" sz="quarter" idx="16"/>
          </p:nvPr>
        </p:nvSpPr>
        <p:spPr>
          <a:xfrm>
            <a:off x="6300788" y="1600200"/>
            <a:ext cx="2633662" cy="4333875"/>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6" name="Picture 15" descr="verticalbar.png"/>
          <p:cNvPicPr>
            <a:picLocks noChangeAspect="1"/>
          </p:cNvPicPr>
          <p:nvPr/>
        </p:nvPicPr>
        <p:blipFill>
          <a:blip r:embed="rId2" cstate="print"/>
          <a:stretch>
            <a:fillRect/>
          </a:stretch>
        </p:blipFill>
        <p:spPr>
          <a:xfrm>
            <a:off x="3038158" y="777667"/>
            <a:ext cx="89319" cy="5287676"/>
          </a:xfrm>
          <a:prstGeom prst="rect">
            <a:avLst/>
          </a:prstGeom>
          <a:noFill/>
          <a:ln>
            <a:noFill/>
          </a:ln>
        </p:spPr>
      </p:pic>
      <p:pic>
        <p:nvPicPr>
          <p:cNvPr id="18" name="Picture 17" descr="verticalbar.png"/>
          <p:cNvPicPr>
            <a:picLocks noChangeAspect="1"/>
          </p:cNvPicPr>
          <p:nvPr/>
        </p:nvPicPr>
        <p:blipFill>
          <a:blip r:embed="rId2" cstate="print"/>
          <a:stretch>
            <a:fillRect/>
          </a:stretch>
        </p:blipFill>
        <p:spPr>
          <a:xfrm>
            <a:off x="6029008" y="777667"/>
            <a:ext cx="89319" cy="5287676"/>
          </a:xfrm>
          <a:prstGeom prst="rect">
            <a:avLst/>
          </a:prstGeom>
          <a:noFill/>
          <a:ln>
            <a:noFill/>
          </a:ln>
        </p:spPr>
      </p:pic>
      <p:sp>
        <p:nvSpPr>
          <p:cNvPr id="21" name="Text Placeholder 20"/>
          <p:cNvSpPr>
            <a:spLocks noGrp="1" noChangeAspect="1"/>
          </p:cNvSpPr>
          <p:nvPr>
            <p:ph type="body" sz="quarter" idx="17"/>
          </p:nvPr>
        </p:nvSpPr>
        <p:spPr>
          <a:xfrm>
            <a:off x="219456"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a:t>Click to edit Master text styles</a:t>
            </a:r>
          </a:p>
        </p:txBody>
      </p:sp>
      <p:sp>
        <p:nvSpPr>
          <p:cNvPr id="22" name="Text Placeholder 20"/>
          <p:cNvSpPr>
            <a:spLocks noGrp="1"/>
          </p:cNvSpPr>
          <p:nvPr>
            <p:ph type="body" sz="quarter" idx="18"/>
          </p:nvPr>
        </p:nvSpPr>
        <p:spPr>
          <a:xfrm>
            <a:off x="3255264"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a:t>Click to edit Master text styles</a:t>
            </a:r>
          </a:p>
        </p:txBody>
      </p:sp>
      <p:sp>
        <p:nvSpPr>
          <p:cNvPr id="24" name="Text Placeholder 20"/>
          <p:cNvSpPr>
            <a:spLocks noGrp="1" noChangeAspect="1"/>
          </p:cNvSpPr>
          <p:nvPr>
            <p:ph type="body" sz="quarter" idx="19"/>
          </p:nvPr>
        </p:nvSpPr>
        <p:spPr>
          <a:xfrm>
            <a:off x="6273302"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a:t>Click to edit Master text styles</a:t>
            </a:r>
          </a:p>
        </p:txBody>
      </p:sp>
    </p:spTree>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and Chart">
    <p:spTree>
      <p:nvGrpSpPr>
        <p:cNvPr id="1" name=""/>
        <p:cNvGrpSpPr/>
        <p:nvPr/>
      </p:nvGrpSpPr>
      <p:grpSpPr>
        <a:xfrm>
          <a:off x="0" y="0"/>
          <a:ext cx="0" cy="0"/>
          <a:chOff x="0" y="0"/>
          <a:chExt cx="0" cy="0"/>
        </a:xfrm>
      </p:grpSpPr>
      <p:sp>
        <p:nvSpPr>
          <p:cNvPr id="5" name="Rectangle 4"/>
          <p:cNvSpPr/>
          <p:nvPr/>
        </p:nvSpPr>
        <p:spPr>
          <a:xfrm>
            <a:off x="0" y="6339113"/>
            <a:ext cx="9144000" cy="271894"/>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itle 1"/>
          <p:cNvSpPr>
            <a:spLocks noGrp="1"/>
          </p:cNvSpPr>
          <p:nvPr>
            <p:ph type="title" hasCustomPrompt="1"/>
          </p:nvPr>
        </p:nvSpPr>
        <p:spPr>
          <a:xfrm>
            <a:off x="246972" y="439710"/>
            <a:ext cx="8567244"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a:t>Slide Title Goes Here</a:t>
            </a:r>
          </a:p>
        </p:txBody>
      </p:sp>
      <p:sp>
        <p:nvSpPr>
          <p:cNvPr id="36" name="Chart Placeholder 35"/>
          <p:cNvSpPr>
            <a:spLocks noGrp="1"/>
          </p:cNvSpPr>
          <p:nvPr>
            <p:ph type="chart" sz="quarter" idx="10"/>
          </p:nvPr>
        </p:nvSpPr>
        <p:spPr>
          <a:xfrm>
            <a:off x="359764" y="1476375"/>
            <a:ext cx="8439461" cy="4305300"/>
          </a:xfrm>
        </p:spPr>
        <p:txBody>
          <a:bodyPr anchor="ctr" anchorCtr="1"/>
          <a:lstStyle>
            <a:lvl1pPr>
              <a:buNone/>
              <a:defRPr>
                <a:latin typeface="+mj-lt"/>
              </a:defRPr>
            </a:lvl1pPr>
          </a:lstStyle>
          <a:p>
            <a:r>
              <a:rPr lang="en-US"/>
              <a:t>Click icon to add chart</a:t>
            </a:r>
          </a:p>
        </p:txBody>
      </p:sp>
      <p:sp>
        <p:nvSpPr>
          <p:cNvPr id="4" name="Text Placeholder 9"/>
          <p:cNvSpPr>
            <a:spLocks noGrp="1"/>
          </p:cNvSpPr>
          <p:nvPr>
            <p:ph type="body" sz="quarter" idx="11" hasCustomPrompt="1"/>
          </p:nvPr>
        </p:nvSpPr>
        <p:spPr>
          <a:xfrm>
            <a:off x="249466" y="6062114"/>
            <a:ext cx="7461250" cy="276999"/>
          </a:xfrm>
        </p:spPr>
        <p:txBody>
          <a:bodyPr wrap="square" anchor="b" anchorCtr="0">
            <a:spAutoFit/>
          </a:bodyPr>
          <a:lstStyle>
            <a:lvl1pPr algn="l" defTabSz="804863">
              <a:lnSpc>
                <a:spcPct val="100000"/>
              </a:lnSpc>
              <a:spcBef>
                <a:spcPct val="50000"/>
              </a:spcBef>
              <a:buNone/>
              <a:defRPr sz="1200">
                <a:solidFill>
                  <a:schemeClr val="bg1">
                    <a:lumMod val="50000"/>
                  </a:schemeClr>
                </a:solidFill>
                <a:latin typeface="+mj-lt"/>
              </a:defRPr>
            </a:lvl1pPr>
            <a:lvl2pPr>
              <a:buFont typeface="Arial" pitchFamily="34" charset="0"/>
              <a:buNone/>
              <a:defRPr sz="1400"/>
            </a:lvl2pPr>
            <a:lvl3pPr>
              <a:buFont typeface="Arial" pitchFamily="34" charset="0"/>
              <a:buNone/>
              <a:defRPr sz="1400"/>
            </a:lvl3pPr>
            <a:lvl4pPr>
              <a:buFont typeface="Arial" pitchFamily="34" charset="0"/>
              <a:buNone/>
              <a:defRPr sz="1400"/>
            </a:lvl4pPr>
            <a:lvl5pPr>
              <a:buFont typeface="Arial" pitchFamily="34" charset="0"/>
              <a:buNone/>
              <a:defRPr sz="1400"/>
            </a:lvl5pPr>
          </a:lstStyle>
          <a:p>
            <a:pPr lvl="0"/>
            <a:r>
              <a:rPr lang="en-US" dirty="0"/>
              <a:t>Source: Placeholder for Notes Is 12 Points</a:t>
            </a:r>
          </a:p>
        </p:txBody>
      </p:sp>
    </p:spTree>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ottom title_photo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a:t>Slide Title Goes Here</a:t>
            </a:r>
          </a:p>
        </p:txBody>
      </p:sp>
      <p:sp>
        <p:nvSpPr>
          <p:cNvPr id="4" name="Text Placeholder 3"/>
          <p:cNvSpPr>
            <a:spLocks noGrp="1"/>
          </p:cNvSpPr>
          <p:nvPr>
            <p:ph type="body" sz="quarter" idx="10" hasCustomPrompt="1"/>
          </p:nvPr>
        </p:nvSpPr>
        <p:spPr>
          <a:xfrm>
            <a:off x="246888" y="1600200"/>
            <a:ext cx="4005072" cy="3749040"/>
          </a:xfrm>
        </p:spPr>
        <p:txBody>
          <a:bodyPr anchor="ctr" anchorCtr="0">
            <a:normAutofit/>
          </a:bodyPr>
          <a:lstStyle>
            <a:lvl1pPr marL="0" indent="0">
              <a:buFontTx/>
              <a:buNone/>
              <a:defRPr sz="2400" baseline="0">
                <a:solidFill>
                  <a:schemeClr val="tx1"/>
                </a:solidFill>
                <a:latin typeface="+mj-lt"/>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Simple text goes here and can wrap to accommodate more lines of information</a:t>
            </a:r>
          </a:p>
        </p:txBody>
      </p:sp>
      <p:sp>
        <p:nvSpPr>
          <p:cNvPr id="6" name="Picture Placeholder 5"/>
          <p:cNvSpPr>
            <a:spLocks noGrp="1"/>
          </p:cNvSpPr>
          <p:nvPr>
            <p:ph type="pic" sz="quarter" idx="11" hasCustomPrompt="1"/>
          </p:nvPr>
        </p:nvSpPr>
        <p:spPr>
          <a:xfrm>
            <a:off x="4873752" y="1947672"/>
            <a:ext cx="3429000" cy="2990088"/>
          </a:xfrm>
        </p:spPr>
        <p:txBody>
          <a:bodyPr anchor="ctr" anchorCtr="1"/>
          <a:lstStyle>
            <a:lvl1pPr algn="ctr">
              <a:buFontTx/>
              <a:buNone/>
              <a:defRPr>
                <a:latin typeface="+mj-lt"/>
              </a:defRPr>
            </a:lvl1pPr>
          </a:lstStyle>
          <a:p>
            <a:r>
              <a:rPr lang="en-US" dirty="0"/>
              <a:t>Insert photo here</a:t>
            </a:r>
          </a:p>
        </p:txBody>
      </p:sp>
    </p:spTree>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ottom 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a:t>Slide Title Goes Here</a:t>
            </a:r>
          </a:p>
        </p:txBody>
      </p:sp>
    </p:spTree>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Quot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493776" y="5852160"/>
            <a:ext cx="8112126" cy="384175"/>
          </a:xfrm>
        </p:spPr>
        <p:txBody>
          <a:bodyPr>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accent2"/>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Presenter Name and Title Go Here</a:t>
            </a:r>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19456" y="649224"/>
            <a:ext cx="8112125" cy="4480560"/>
          </a:xfrm>
        </p:spPr>
        <p:txBody>
          <a:bodyPr/>
          <a:lstStyle>
            <a:lvl1pPr marL="233363" indent="-233363" algn="l" defTabSz="914400" rtl="0" eaLnBrk="1" latinLnBrk="0" hangingPunct="1">
              <a:lnSpc>
                <a:spcPct val="80000"/>
              </a:lnSpc>
              <a:spcBef>
                <a:spcPct val="0"/>
              </a:spcBef>
              <a:buClr>
                <a:schemeClr val="tx1"/>
              </a:buClr>
              <a:buFont typeface="Arial" pitchFamily="34" charset="0"/>
              <a:buChar char="“"/>
              <a:defRPr lang="en-US" sz="6000" b="0" kern="1200" spc="-2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a:t>Presentation Title Goes Here</a:t>
            </a: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80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800"/>
                                        <p:tgtEl>
                                          <p:spTgt spid="2"/>
                                        </p:tgtEl>
                                      </p:cBhvr>
                                    </p:animEffect>
                                  </p:childTnLst>
                                </p:cTn>
                              </p:par>
                              <p:par>
                                <p:cTn id="8" presetID="22" presetClass="entr" presetSubtype="4" fill="hold" grpId="0" nodeType="withEffect">
                                  <p:stCondLst>
                                    <p:cond delay="30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down)">
                                      <p:cBhvr>
                                        <p:cTn id="10" dur="4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2" presetClass="entr" presetSubtype="4" fill="hold" nodeType="withEffect">
                  <p:stCondLst>
                    <p:cond delay="300"/>
                  </p:stCondLst>
                  <p:childTnLst>
                    <p:set>
                      <p:cBhvr>
                        <p:cTn dur="1" fill="hold">
                          <p:stCondLst>
                            <p:cond delay="0"/>
                          </p:stCondLst>
                        </p:cTn>
                        <p:tgtEl>
                          <p:spTgt spid="3"/>
                        </p:tgtEl>
                        <p:attrNameLst>
                          <p:attrName>style.visibility</p:attrName>
                        </p:attrNameLst>
                      </p:cBhvr>
                      <p:to>
                        <p:strVal val="visible"/>
                      </p:to>
                    </p:set>
                    <p:animEffect transition="in" filter="wipe(down)">
                      <p:cBhvr>
                        <p:cTn dur="400"/>
                        <p:tgtEl>
                          <p:spTgt spid="3"/>
                        </p:tgtEl>
                      </p:cBhvr>
                    </p:animEffect>
                  </p:childTnLst>
                </p:cTn>
              </p:par>
            </p:tnLst>
          </p:tmpl>
        </p:tmplLst>
      </p:bldP>
      <p:bldP spid="2"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torytelling">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itle 1"/>
          <p:cNvSpPr>
            <a:spLocks noGrp="1"/>
          </p:cNvSpPr>
          <p:nvPr>
            <p:ph type="title" hasCustomPrompt="1"/>
          </p:nvPr>
        </p:nvSpPr>
        <p:spPr>
          <a:xfrm>
            <a:off x="229702" y="1918741"/>
            <a:ext cx="4117446" cy="3020518"/>
          </a:xfrm>
        </p:spPr>
        <p:txBody>
          <a:bodyPr vert="horz" lIns="82296" tIns="45720" rIns="82296" bIns="45720" rtlCol="0" anchor="ctr"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54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a:t>Telling Shared Experiences</a:t>
            </a:r>
          </a:p>
        </p:txBody>
      </p:sp>
      <p:sp>
        <p:nvSpPr>
          <p:cNvPr id="9" name="Text Placeholder 3"/>
          <p:cNvSpPr>
            <a:spLocks noGrp="1"/>
          </p:cNvSpPr>
          <p:nvPr>
            <p:ph type="body" sz="quarter" idx="11" hasCustomPrompt="1"/>
          </p:nvPr>
        </p:nvSpPr>
        <p:spPr>
          <a:xfrm>
            <a:off x="4922519" y="310896"/>
            <a:ext cx="3895344" cy="6208776"/>
          </a:xfrm>
        </p:spPr>
        <p:txBody>
          <a:bodyPr anchor="ctr" anchorCtr="0">
            <a:normAutofit/>
          </a:bodyPr>
          <a:lstStyle>
            <a:lvl1pPr marL="0" indent="0">
              <a:buFontTx/>
              <a:buNone/>
              <a:defRPr sz="2000" baseline="0">
                <a:solidFill>
                  <a:schemeClr val="tx1"/>
                </a:solidFill>
                <a:latin typeface="+mj-lt"/>
              </a:defRPr>
            </a:lvl1pPr>
            <a:lvl2pPr>
              <a:defRPr sz="2000"/>
            </a:lvl2pPr>
            <a:lvl3pPr>
              <a:defRPr sz="2000"/>
            </a:lvl3pPr>
            <a:lvl4pPr>
              <a:defRPr sz="2000"/>
            </a:lvl4pPr>
            <a:lvl5pPr>
              <a:defRPr sz="2000"/>
            </a:lvl5pPr>
          </a:lstStyle>
          <a:p>
            <a:pPr lvl="0"/>
            <a:r>
              <a:rPr lang="en-US" dirty="0"/>
              <a:t>Tell your story here</a:t>
            </a:r>
          </a:p>
        </p:txBody>
      </p:sp>
      <p:pic>
        <p:nvPicPr>
          <p:cNvPr id="12" name="Picture 11" descr="verticalbar.png"/>
          <p:cNvPicPr>
            <a:picLocks noChangeAspect="1"/>
          </p:cNvPicPr>
          <p:nvPr/>
        </p:nvPicPr>
        <p:blipFill>
          <a:blip r:embed="rId2" cstate="print"/>
          <a:stretch>
            <a:fillRect/>
          </a:stretch>
        </p:blipFill>
        <p:spPr>
          <a:xfrm>
            <a:off x="4441927" y="777667"/>
            <a:ext cx="89319" cy="5287676"/>
          </a:xfrm>
          <a:prstGeom prst="rect">
            <a:avLst/>
          </a:prstGeom>
          <a:noFill/>
          <a:ln>
            <a:noFill/>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700"/>
                                        <p:tgtEl>
                                          <p:spTgt spid="4"/>
                                        </p:tgtEl>
                                      </p:cBhvr>
                                    </p:animEffect>
                                  </p:childTnLst>
                                </p:cTn>
                              </p:par>
                              <p:par>
                                <p:cTn id="8" presetID="10" presetClass="entr" presetSubtype="0" fill="hold" grpId="0" nodeType="withEffect">
                                  <p:stCondLst>
                                    <p:cond delay="40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1100"/>
                                        <p:tgtEl>
                                          <p:spTgt spid="9">
                                            <p:txEl>
                                              <p:pRg st="0" end="0"/>
                                            </p:txEl>
                                          </p:spTgt>
                                        </p:tgtEl>
                                      </p:cBhvr>
                                    </p:animEffect>
                                  </p:childTnLst>
                                </p:cTn>
                              </p:par>
                              <p:par>
                                <p:cTn id="11" presetID="2" presetClass="entr" presetSubtype="8"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1000" fill="hold"/>
                                        <p:tgtEl>
                                          <p:spTgt spid="12"/>
                                        </p:tgtEl>
                                        <p:attrNameLst>
                                          <p:attrName>ppt_x</p:attrName>
                                        </p:attrNameLst>
                                      </p:cBhvr>
                                      <p:tavLst>
                                        <p:tav tm="0">
                                          <p:val>
                                            <p:strVal val="0-#ppt_w/2"/>
                                          </p:val>
                                        </p:tav>
                                        <p:tav tm="100000">
                                          <p:val>
                                            <p:strVal val="#ppt_x"/>
                                          </p:val>
                                        </p:tav>
                                      </p:tavLst>
                                    </p:anim>
                                    <p:anim calcmode="lin" valueType="num">
                                      <p:cBhvr additive="base">
                                        <p:cTn id="14"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build="p">
        <p:tmplLst>
          <p:tmpl lvl="1">
            <p:tnLst>
              <p:par>
                <p:cTn presetID="10" presetClass="entr" presetSubtype="0" fill="hold" nodeType="withEffect">
                  <p:stCondLst>
                    <p:cond delay="400"/>
                  </p:stCondLst>
                  <p:childTnLst>
                    <p:set>
                      <p:cBhvr>
                        <p:cTn dur="1" fill="hold">
                          <p:stCondLst>
                            <p:cond delay="0"/>
                          </p:stCondLst>
                        </p:cTn>
                        <p:tgtEl>
                          <p:spTgt spid="9"/>
                        </p:tgtEl>
                        <p:attrNameLst>
                          <p:attrName>style.visibility</p:attrName>
                        </p:attrNameLst>
                      </p:cBhvr>
                      <p:to>
                        <p:strVal val="visible"/>
                      </p:to>
                    </p:set>
                    <p:animEffect transition="in" filter="fade">
                      <p:cBhvr>
                        <p:cTn dur="1100"/>
                        <p:tgtEl>
                          <p:spTgt spid="9"/>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Demo">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236383" y="4279392"/>
            <a:ext cx="4684867" cy="384175"/>
          </a:xfrm>
        </p:spPr>
        <p:txBody>
          <a:bodyPr vert="horz" lIns="91440" tIns="45720" rIns="91440" bIns="45720" rtlCol="0">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a:t>Presenter Name and Title Go Here</a:t>
            </a:r>
          </a:p>
        </p:txBody>
      </p:sp>
      <p:grpSp>
        <p:nvGrpSpPr>
          <p:cNvPr id="4" name="Group 38"/>
          <p:cNvGrpSpPr/>
          <p:nvPr/>
        </p:nvGrpSpPr>
        <p:grpSpPr>
          <a:xfrm>
            <a:off x="341313" y="311150"/>
            <a:ext cx="908367" cy="480227"/>
            <a:chOff x="609600" y="528537"/>
            <a:chExt cx="1444734" cy="763789"/>
          </a:xfrm>
          <a:gradFill flip="none" rotWithShape="1">
            <a:gsLst>
              <a:gs pos="11000">
                <a:schemeClr val="accent2"/>
              </a:gs>
              <a:gs pos="100000">
                <a:schemeClr val="accent5"/>
              </a:gs>
            </a:gsLst>
            <a:lin ang="2700000" scaled="1"/>
            <a:tileRect/>
          </a:gradFill>
        </p:grpSpPr>
        <p:sp>
          <p:nvSpPr>
            <p:cNvPr id="10" name="Rectangle 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11" name="Freeform 1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12" name="Freeform 1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13" name="Freeform 1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14" name="Freeform 1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15" name="Freeform 1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16" name="Freeform 1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17" name="Freeform 1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8" name="Freeform 1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9" name="Freeform 1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20" name="Freeform 1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1" name="Freeform 2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22" name="Freeform 2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3" name="Freeform 2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08693" y="3282696"/>
            <a:ext cx="4712557" cy="1022350"/>
          </a:xfrm>
        </p:spPr>
        <p:txBody>
          <a:bodyPr vert="horz" lIns="82296" tIns="45720" rIns="82296" bIns="45720" rtlCol="0" anchor="b"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60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a:t>Demo Title</a:t>
            </a: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1" name="Picture Placeholder 30"/>
          <p:cNvSpPr>
            <a:spLocks noGrp="1"/>
          </p:cNvSpPr>
          <p:nvPr>
            <p:ph type="pic" sz="quarter" idx="10" hasCustomPrompt="1"/>
          </p:nvPr>
        </p:nvSpPr>
        <p:spPr>
          <a:xfrm>
            <a:off x="5540375" y="1917700"/>
            <a:ext cx="2676525" cy="2889250"/>
          </a:xfrm>
        </p:spPr>
        <p:txBody>
          <a:bodyPr anchor="ctr" anchorCtr="1"/>
          <a:lstStyle>
            <a:lvl1pPr algn="ctr">
              <a:defRPr>
                <a:latin typeface="+mj-lt"/>
              </a:defRPr>
            </a:lvl1pPr>
          </a:lstStyle>
          <a:p>
            <a:r>
              <a:rPr lang="en-US" dirty="0"/>
              <a:t>Insert photo here</a:t>
            </a:r>
          </a:p>
        </p:txBody>
      </p:sp>
    </p:spTree>
  </p:cSld>
  <p:clrMapOvr>
    <a:masterClrMapping/>
  </p:clrMapOvr>
  <p:transition>
    <p:wipe dir="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ig Statement">
    <p:spTree>
      <p:nvGrpSpPr>
        <p:cNvPr id="1" name=""/>
        <p:cNvGrpSpPr/>
        <p:nvPr/>
      </p:nvGrpSpPr>
      <p:grpSpPr>
        <a:xfrm>
          <a:off x="0" y="0"/>
          <a:ext cx="0" cy="0"/>
          <a:chOff x="0" y="0"/>
          <a:chExt cx="0" cy="0"/>
        </a:xfrm>
      </p:grpSpPr>
      <p:sp>
        <p:nvSpPr>
          <p:cNvPr id="30" name="Rectangle 29"/>
          <p:cNvSpPr/>
          <p:nvPr/>
        </p:nvSpPr>
        <p:spPr>
          <a:xfrm>
            <a:off x="-12700" y="6141720"/>
            <a:ext cx="9156700" cy="716279"/>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7"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9" name="Rounded Rectangle 8"/>
          <p:cNvSpPr/>
          <p:nvPr/>
        </p:nvSpPr>
        <p:spPr>
          <a:xfrm>
            <a:off x="1823499" y="-3578087"/>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0" name="Rounded Rectangle 9"/>
          <p:cNvSpPr/>
          <p:nvPr/>
        </p:nvSpPr>
        <p:spPr>
          <a:xfrm>
            <a:off x="0" y="-645215"/>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1" name="Rounded Rectangle 10"/>
          <p:cNvSpPr/>
          <p:nvPr/>
        </p:nvSpPr>
        <p:spPr>
          <a:xfrm rot="10800000">
            <a:off x="1013791" y="-64521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12" name="Rounded Rectangle 11"/>
          <p:cNvSpPr/>
          <p:nvPr/>
        </p:nvSpPr>
        <p:spPr>
          <a:xfrm>
            <a:off x="6375620" y="17111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Rounded Rectangle 12"/>
          <p:cNvSpPr/>
          <p:nvPr/>
        </p:nvSpPr>
        <p:spPr>
          <a:xfrm>
            <a:off x="8105451" y="8348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4" name="Rounded Rectangle 13"/>
          <p:cNvSpPr/>
          <p:nvPr/>
        </p:nvSpPr>
        <p:spPr>
          <a:xfrm rot="10800000">
            <a:off x="3036073" y="-3377648"/>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title"/>
          </p:nvPr>
        </p:nvSpPr>
        <p:spPr>
          <a:xfrm>
            <a:off x="237744" y="484632"/>
            <a:ext cx="8755128" cy="4372131"/>
          </a:xfrm>
        </p:spPr>
        <p:txBody>
          <a:bodyPr anchor="b" anchorCtr="0"/>
          <a:lstStyle>
            <a:lvl1pPr marL="228600" indent="-228600">
              <a:buFont typeface="Arial" pitchFamily="34" charset="0"/>
              <a:buChar char="“"/>
              <a:defRPr sz="5400" spc="-200" baseline="0">
                <a:solidFill>
                  <a:schemeClr val="bg1"/>
                </a:solidFill>
                <a:latin typeface="+mj-lt"/>
              </a:defRPr>
            </a:lvl1pPr>
          </a:lstStyle>
          <a:p>
            <a:r>
              <a:rPr lang="en-US"/>
              <a:t>Click to edit Master title style</a:t>
            </a:r>
            <a:endParaRPr lang="en-US" dirty="0"/>
          </a:p>
        </p:txBody>
      </p:sp>
      <p:sp>
        <p:nvSpPr>
          <p:cNvPr id="28"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19"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7" name="Text Placeholder 4"/>
          <p:cNvSpPr>
            <a:spLocks noGrp="1"/>
          </p:cNvSpPr>
          <p:nvPr>
            <p:ph type="body" sz="quarter" idx="11" hasCustomPrompt="1"/>
          </p:nvPr>
        </p:nvSpPr>
        <p:spPr>
          <a:xfrm>
            <a:off x="460248" y="5358903"/>
            <a:ext cx="8574685" cy="614362"/>
          </a:xfrm>
        </p:spPr>
        <p:txBody>
          <a:bodyPr vert="horz" lIns="91440" tIns="45720" rIns="91440" bIns="45720" rtlCol="0">
            <a:normAutofit/>
          </a:bodyPr>
          <a:lstStyle>
            <a:lvl1pPr marL="0" indent="0">
              <a:buNone/>
              <a:defRPr lang="en-US" sz="2400" kern="1200" dirty="0" smtClean="0">
                <a:solidFill>
                  <a:schemeClr val="bg1"/>
                </a:solidFill>
                <a:latin typeface="+mj-lt"/>
                <a:ea typeface="+mn-ea"/>
                <a:cs typeface="+mn-cs"/>
              </a:defRPr>
            </a:lvl1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a:t>Source</a:t>
            </a:r>
          </a:p>
        </p:txBody>
      </p:sp>
      <p:sp>
        <p:nvSpPr>
          <p:cNvPr id="21"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FFFFFF"/>
                </a:solidFill>
                <a:latin typeface="+mj-lt"/>
              </a:rPr>
              <a:t>© 2010 Cisco and/or its affiliates. All rights reserved.</a:t>
            </a:r>
          </a:p>
        </p:txBody>
      </p:sp>
      <p:sp>
        <p:nvSpPr>
          <p:cNvPr id="2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6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 fill="hold"/>
                                        <p:tgtEl>
                                          <p:spTgt spid="10"/>
                                        </p:tgtEl>
                                        <p:attrNameLst>
                                          <p:attrName>ppt_x</p:attrName>
                                        </p:attrNameLst>
                                      </p:cBhvr>
                                      <p:tavLst>
                                        <p:tav tm="0">
                                          <p:val>
                                            <p:strVal val="#ppt_x"/>
                                          </p:val>
                                        </p:tav>
                                        <p:tav tm="100000">
                                          <p:val>
                                            <p:strVal val="#ppt_x"/>
                                          </p:val>
                                        </p:tav>
                                      </p:tavLst>
                                    </p:anim>
                                    <p:anim calcmode="lin" valueType="num">
                                      <p:cBhvr additive="base">
                                        <p:cTn id="8" dur="20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12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2000" fill="hold"/>
                                        <p:tgtEl>
                                          <p:spTgt spid="9"/>
                                        </p:tgtEl>
                                        <p:attrNameLst>
                                          <p:attrName>ppt_x</p:attrName>
                                        </p:attrNameLst>
                                      </p:cBhvr>
                                      <p:tavLst>
                                        <p:tav tm="0">
                                          <p:val>
                                            <p:strVal val="#ppt_x"/>
                                          </p:val>
                                        </p:tav>
                                        <p:tav tm="100000">
                                          <p:val>
                                            <p:strVal val="#ppt_x"/>
                                          </p:val>
                                        </p:tav>
                                      </p:tavLst>
                                    </p:anim>
                                    <p:anim calcmode="lin" valueType="num">
                                      <p:cBhvr additive="base">
                                        <p:cTn id="12" dur="2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1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9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2000" fill="hold"/>
                                        <p:tgtEl>
                                          <p:spTgt spid="14"/>
                                        </p:tgtEl>
                                        <p:attrNameLst>
                                          <p:attrName>ppt_x</p:attrName>
                                        </p:attrNameLst>
                                      </p:cBhvr>
                                      <p:tavLst>
                                        <p:tav tm="0">
                                          <p:val>
                                            <p:strVal val="#ppt_x"/>
                                          </p:val>
                                        </p:tav>
                                        <p:tav tm="100000">
                                          <p:val>
                                            <p:strVal val="#ppt_x"/>
                                          </p:val>
                                        </p:tav>
                                      </p:tavLst>
                                    </p:anim>
                                    <p:anim calcmode="lin" valueType="num">
                                      <p:cBhvr additive="base">
                                        <p:cTn id="20" dur="2000" fill="hold"/>
                                        <p:tgtEl>
                                          <p:spTgt spid="14"/>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9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2000" fill="hold"/>
                                        <p:tgtEl>
                                          <p:spTgt spid="12"/>
                                        </p:tgtEl>
                                        <p:attrNameLst>
                                          <p:attrName>ppt_x</p:attrName>
                                        </p:attrNameLst>
                                      </p:cBhvr>
                                      <p:tavLst>
                                        <p:tav tm="0">
                                          <p:val>
                                            <p:strVal val="#ppt_x"/>
                                          </p:val>
                                        </p:tav>
                                        <p:tav tm="100000">
                                          <p:val>
                                            <p:strVal val="#ppt_x"/>
                                          </p:val>
                                        </p:tav>
                                      </p:tavLst>
                                    </p:anim>
                                    <p:anim calcmode="lin" valueType="num">
                                      <p:cBhvr additive="base">
                                        <p:cTn id="24" dur="20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150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100" fill="hold"/>
                                        <p:tgtEl>
                                          <p:spTgt spid="13"/>
                                        </p:tgtEl>
                                        <p:attrNameLst>
                                          <p:attrName>ppt_x</p:attrName>
                                        </p:attrNameLst>
                                      </p:cBhvr>
                                      <p:tavLst>
                                        <p:tav tm="0">
                                          <p:val>
                                            <p:strVal val="#ppt_x"/>
                                          </p:val>
                                        </p:tav>
                                        <p:tav tm="100000">
                                          <p:val>
                                            <p:strVal val="#ppt_x"/>
                                          </p:val>
                                        </p:tav>
                                      </p:tavLst>
                                    </p:anim>
                                    <p:anim calcmode="lin" valueType="num">
                                      <p:cBhvr additive="base">
                                        <p:cTn id="28" dur="1100" fill="hold"/>
                                        <p:tgtEl>
                                          <p:spTgt spid="13"/>
                                        </p:tgtEl>
                                        <p:attrNameLst>
                                          <p:attrName>ppt_y</p:attrName>
                                        </p:attrNameLst>
                                      </p:cBhvr>
                                      <p:tavLst>
                                        <p:tav tm="0">
                                          <p:val>
                                            <p:strVal val="1+#ppt_h/2"/>
                                          </p:val>
                                        </p:tav>
                                        <p:tav tm="100000">
                                          <p:val>
                                            <p:strVal val="#ppt_y"/>
                                          </p:val>
                                        </p:tav>
                                      </p:tavLst>
                                    </p:anim>
                                  </p:childTnLst>
                                </p:cTn>
                              </p:par>
                              <p:par>
                                <p:cTn id="29" presetID="10" presetClass="entr" presetSubtype="0" fill="hold" grpId="0" nodeType="withEffect">
                                  <p:stCondLst>
                                    <p:cond delay="150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1000"/>
                                        <p:tgtEl>
                                          <p:spTgt spid="7">
                                            <p:txEl>
                                              <p:pRg st="0" end="0"/>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7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2" grpId="0"/>
      <p:bldP spid="7" grpId="0" build="p">
        <p:tmplLst>
          <p:tmpl lvl="1">
            <p:tnLst>
              <p:par>
                <p:cTn presetID="10" presetClass="entr" presetSubtype="0" fill="hold" nodeType="withEffect">
                  <p:stCondLst>
                    <p:cond delay="200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single photo with captio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9" name="Rectangle 28"/>
          <p:cNvSpPr/>
          <p:nvPr/>
        </p:nvSpPr>
        <p:spPr>
          <a:xfrm>
            <a:off x="1891875" y="795528"/>
            <a:ext cx="5349240" cy="400507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3" name="Rectangle 22"/>
          <p:cNvSpPr/>
          <p:nvPr/>
        </p:nvSpPr>
        <p:spPr>
          <a:xfrm>
            <a:off x="1891874" y="4794352"/>
            <a:ext cx="5347552" cy="996372"/>
          </a:xfrm>
          <a:prstGeom prst="rect">
            <a:avLst/>
          </a:prstGeom>
          <a:solidFill>
            <a:schemeClr val="bg1"/>
          </a:soli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1900238" y="795528"/>
            <a:ext cx="5329238" cy="4005072"/>
          </a:xfrm>
          <a:solidFill>
            <a:schemeClr val="bg1">
              <a:alpha val="30000"/>
            </a:schemeClr>
          </a:solidFill>
          <a:ln>
            <a:solidFill>
              <a:schemeClr val="bg2"/>
            </a:solidFill>
          </a:ln>
        </p:spPr>
        <p:txBody>
          <a:bodyPr anchor="ctr" anchorCtr="0"/>
          <a:lstStyle>
            <a:lvl1pPr algn="ctr">
              <a:buFontTx/>
              <a:buNone/>
              <a:defRPr>
                <a:solidFill>
                  <a:schemeClr val="bg1"/>
                </a:solidFill>
                <a:latin typeface="+mj-lt"/>
              </a:defRPr>
            </a:lvl1pPr>
          </a:lstStyle>
          <a:p>
            <a:r>
              <a:rPr lang="en-US" dirty="0"/>
              <a:t>Insert photo here</a:t>
            </a:r>
          </a:p>
        </p:txBody>
      </p:sp>
      <p:sp>
        <p:nvSpPr>
          <p:cNvPr id="11" name="Title 10"/>
          <p:cNvSpPr>
            <a:spLocks noGrp="1"/>
          </p:cNvSpPr>
          <p:nvPr>
            <p:ph type="title"/>
          </p:nvPr>
        </p:nvSpPr>
        <p:spPr>
          <a:xfrm>
            <a:off x="2065871" y="4873438"/>
            <a:ext cx="5074070" cy="838200"/>
          </a:xfrm>
        </p:spPr>
        <p:txBody>
          <a:bodyPr anchor="ctr"/>
          <a:lstStyle>
            <a:lvl1pPr>
              <a:defRPr sz="2600">
                <a:latin typeface="+mj-lt"/>
              </a:defRPr>
            </a:lvl1pPr>
          </a:lstStyle>
          <a:p>
            <a:r>
              <a:rPr lang="en-US"/>
              <a:t>Click to edit Master title style</a:t>
            </a:r>
            <a:endParaRPr lang="en-US" dirty="0"/>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_Title Slide-animated bar_static">
    <p:spTree>
      <p:nvGrpSpPr>
        <p:cNvPr id="1" name=""/>
        <p:cNvGrpSpPr/>
        <p:nvPr/>
      </p:nvGrpSpPr>
      <p:grpSpPr>
        <a:xfrm>
          <a:off x="0" y="0"/>
          <a:ext cx="0" cy="0"/>
          <a:chOff x="0" y="0"/>
          <a:chExt cx="0" cy="0"/>
        </a:xfrm>
      </p:grpSpPr>
      <p:pic>
        <p:nvPicPr>
          <p:cNvPr id="58" name="Picture 57" descr="bottom bar.jpg"/>
          <p:cNvPicPr>
            <a:picLocks noChangeAspect="1"/>
          </p:cNvPicPr>
          <p:nvPr/>
        </p:nvPicPr>
        <p:blipFill>
          <a:blip r:embed="rId2" cstate="print"/>
          <a:stretch>
            <a:fillRect/>
          </a:stretch>
        </p:blipFill>
        <p:spPr>
          <a:xfrm>
            <a:off x="333375" y="6378339"/>
            <a:ext cx="8477250" cy="162912"/>
          </a:xfrm>
          <a:prstGeom prst="rect">
            <a:avLst/>
          </a:prstGeom>
        </p:spPr>
      </p:pic>
      <p:sp>
        <p:nvSpPr>
          <p:cNvPr id="47" name="Rectangle 46"/>
          <p:cNvSpPr/>
          <p:nvPr/>
        </p:nvSpPr>
        <p:spPr>
          <a:xfrm>
            <a:off x="3405352" y="5562600"/>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638800"/>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562600"/>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14992"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5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5"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02"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10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4"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a:t>Presenter Name and Title Go Here</a:t>
            </a:r>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a:t>Presentation Title Goes Here</a:t>
            </a:r>
          </a:p>
        </p:txBody>
      </p:sp>
      <p:sp>
        <p:nvSpPr>
          <p:cNvPr id="110"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1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12"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57" name="Rectangle 56"/>
          <p:cNvSpPr/>
          <p:nvPr/>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5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Small photo_top left">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32" name="Rectangle 31"/>
          <p:cNvSpPr/>
          <p:nvPr/>
        </p:nvSpPr>
        <p:spPr>
          <a:xfrm>
            <a:off x="338328" y="310896"/>
            <a:ext cx="3273552" cy="2459736"/>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38328" y="310896"/>
            <a:ext cx="3273552" cy="2459736"/>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9" name="Title 8"/>
          <p:cNvSpPr>
            <a:spLocks noGrp="1"/>
          </p:cNvSpPr>
          <p:nvPr>
            <p:ph type="title" hasCustomPrompt="1"/>
          </p:nvPr>
        </p:nvSpPr>
        <p:spPr>
          <a:xfrm>
            <a:off x="229703" y="3429000"/>
            <a:ext cx="7009298" cy="1421928"/>
          </a:xfrm>
        </p:spPr>
        <p:txBody>
          <a:bodyPr anchor="t">
            <a:spAutoFit/>
          </a:bodyPr>
          <a:lstStyle>
            <a:lvl1pPr marL="0" marR="0" indent="0" algn="l" defTabSz="914400" rtl="0" eaLnBrk="1" fontAlgn="auto" latinLnBrk="0" hangingPunct="1">
              <a:lnSpc>
                <a:spcPct val="80000"/>
              </a:lnSpc>
              <a:spcBef>
                <a:spcPct val="0"/>
              </a:spcBef>
              <a:spcAft>
                <a:spcPts val="0"/>
              </a:spcAft>
              <a:buClrTx/>
              <a:buSzTx/>
              <a:buFontTx/>
              <a:buNone/>
              <a:tabLst/>
              <a:defRPr sz="5400">
                <a:solidFill>
                  <a:schemeClr val="bg1"/>
                </a:solidFill>
                <a:latin typeface="+mj-lt"/>
              </a:defRPr>
            </a:lvl1pPr>
          </a:lstStyle>
          <a:p>
            <a:r>
              <a:rPr lang="en-US" dirty="0"/>
              <a:t>Large photo </a:t>
            </a:r>
            <a:br>
              <a:rPr lang="en-US" dirty="0"/>
            </a:br>
            <a:r>
              <a:rPr lang="en-US" dirty="0"/>
              <a:t>caption here.</a:t>
            </a:r>
          </a:p>
        </p:txBody>
      </p:sp>
    </p:spTree>
  </p:cSld>
  <p:clrMapOvr>
    <a:masterClrMapping/>
  </p:clrMapOvr>
  <p:transition>
    <p:wipe dir="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Portrait photo_right side">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40" name="Rectangle 39"/>
          <p:cNvSpPr/>
          <p:nvPr/>
        </p:nvSpPr>
        <p:spPr>
          <a:xfrm>
            <a:off x="4992624" y="859536"/>
            <a:ext cx="3630168" cy="50292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4992624" y="859536"/>
            <a:ext cx="3630168" cy="502920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anchor="ctr" anchorCtr="0"/>
          <a:lstStyle>
            <a:lvl1pPr algn="ctr">
              <a:buFontTx/>
              <a:buNone/>
              <a:defRPr>
                <a:solidFill>
                  <a:schemeClr val="bg1"/>
                </a:solidFill>
                <a:latin typeface="+mj-lt"/>
              </a:defRPr>
            </a:lvl1pPr>
          </a:lstStyle>
          <a:p>
            <a:r>
              <a:rPr lang="en-US" dirty="0"/>
              <a:t>Insert photo here</a:t>
            </a:r>
          </a:p>
        </p:txBody>
      </p:sp>
      <p:sp>
        <p:nvSpPr>
          <p:cNvPr id="9" name="Title 8"/>
          <p:cNvSpPr>
            <a:spLocks noGrp="1"/>
          </p:cNvSpPr>
          <p:nvPr>
            <p:ph type="title"/>
          </p:nvPr>
        </p:nvSpPr>
        <p:spPr>
          <a:xfrm>
            <a:off x="229703" y="728972"/>
            <a:ext cx="4349918" cy="1089529"/>
          </a:xfrm>
        </p:spPr>
        <p:txBody>
          <a:bodyPr anchor="t">
            <a:spAutoFit/>
          </a:bodyPr>
          <a:lstStyle>
            <a:lvl1pPr>
              <a:lnSpc>
                <a:spcPct val="90000"/>
              </a:lnSpc>
              <a:defRPr>
                <a:solidFill>
                  <a:schemeClr val="bg1"/>
                </a:solidFill>
                <a:latin typeface="+mj-lt"/>
              </a:defRPr>
            </a:lvl1pPr>
          </a:lstStyle>
          <a:p>
            <a:r>
              <a:rPr lang="en-US"/>
              <a:t>Click to edit Master title style</a:t>
            </a:r>
            <a:endParaRPr lang="en-US" dirty="0"/>
          </a:p>
        </p:txBody>
      </p:sp>
    </p:spTree>
  </p:cSld>
  <p:clrMapOvr>
    <a:masterClrMapping/>
  </p:clrMapOvr>
  <p:transition>
    <p:wipe dir="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Multiple phot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48" name="Rectangle 47"/>
          <p:cNvSpPr/>
          <p:nvPr/>
        </p:nvSpPr>
        <p:spPr>
          <a:xfrm>
            <a:off x="3668713" y="311149"/>
            <a:ext cx="3268136"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Picture Placeholder 25"/>
          <p:cNvSpPr>
            <a:spLocks noGrp="1"/>
          </p:cNvSpPr>
          <p:nvPr>
            <p:ph type="pic" sz="quarter" idx="11" hasCustomPrompt="1"/>
          </p:nvPr>
        </p:nvSpPr>
        <p:spPr>
          <a:xfrm>
            <a:off x="3668989" y="311149"/>
            <a:ext cx="326786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29" name="Rectangle 28"/>
          <p:cNvSpPr/>
          <p:nvPr/>
        </p:nvSpPr>
        <p:spPr>
          <a:xfrm>
            <a:off x="334963" y="311149"/>
            <a:ext cx="3258612"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20824" y="311149"/>
            <a:ext cx="327275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50" name="Rectangle 49"/>
          <p:cNvSpPr/>
          <p:nvPr/>
        </p:nvSpPr>
        <p:spPr>
          <a:xfrm>
            <a:off x="7011988" y="311149"/>
            <a:ext cx="1806574" cy="1308101"/>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1" name="Picture Placeholder 25"/>
          <p:cNvSpPr>
            <a:spLocks noGrp="1"/>
          </p:cNvSpPr>
          <p:nvPr>
            <p:ph type="pic" sz="quarter" idx="12" hasCustomPrompt="1"/>
          </p:nvPr>
        </p:nvSpPr>
        <p:spPr>
          <a:xfrm>
            <a:off x="7011988" y="311149"/>
            <a:ext cx="1806573" cy="1308101"/>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52" name="Rectangle 51"/>
          <p:cNvSpPr/>
          <p:nvPr/>
        </p:nvSpPr>
        <p:spPr>
          <a:xfrm>
            <a:off x="334963" y="3028951"/>
            <a:ext cx="2501965"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Picture Placeholder 25"/>
          <p:cNvSpPr>
            <a:spLocks noGrp="1"/>
          </p:cNvSpPr>
          <p:nvPr>
            <p:ph type="pic" sz="quarter" idx="13" hasCustomPrompt="1"/>
          </p:nvPr>
        </p:nvSpPr>
        <p:spPr>
          <a:xfrm>
            <a:off x="320824" y="3028951"/>
            <a:ext cx="2516104"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54" name="Rectangle 53"/>
          <p:cNvSpPr/>
          <p:nvPr/>
        </p:nvSpPr>
        <p:spPr>
          <a:xfrm>
            <a:off x="2911476" y="3028951"/>
            <a:ext cx="4025374"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5" name="Picture Placeholder 25"/>
          <p:cNvSpPr>
            <a:spLocks noGrp="1"/>
          </p:cNvSpPr>
          <p:nvPr>
            <p:ph type="pic" sz="quarter" idx="14" hasCustomPrompt="1"/>
          </p:nvPr>
        </p:nvSpPr>
        <p:spPr>
          <a:xfrm>
            <a:off x="2908334" y="3028951"/>
            <a:ext cx="4028516"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56" name="Rectangle 55"/>
          <p:cNvSpPr/>
          <p:nvPr/>
        </p:nvSpPr>
        <p:spPr>
          <a:xfrm>
            <a:off x="7011988" y="1683657"/>
            <a:ext cx="1806574" cy="3442153"/>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7" name="Picture Placeholder 25"/>
          <p:cNvSpPr>
            <a:spLocks noGrp="1"/>
          </p:cNvSpPr>
          <p:nvPr>
            <p:ph type="pic" sz="quarter" idx="15" hasCustomPrompt="1"/>
          </p:nvPr>
        </p:nvSpPr>
        <p:spPr>
          <a:xfrm>
            <a:off x="7011988" y="1676400"/>
            <a:ext cx="1806573" cy="344941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58" name="Rectangle 57"/>
          <p:cNvSpPr/>
          <p:nvPr/>
        </p:nvSpPr>
        <p:spPr>
          <a:xfrm>
            <a:off x="7011988" y="5182960"/>
            <a:ext cx="1806574" cy="1304925"/>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Picture Placeholder 25"/>
          <p:cNvSpPr>
            <a:spLocks noGrp="1"/>
          </p:cNvSpPr>
          <p:nvPr>
            <p:ph type="pic" sz="quarter" idx="16" hasCustomPrompt="1"/>
          </p:nvPr>
        </p:nvSpPr>
        <p:spPr>
          <a:xfrm>
            <a:off x="7011988" y="5182960"/>
            <a:ext cx="1806573" cy="1304925"/>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Tree>
  </p:cSld>
  <p:clrMapOvr>
    <a:masterClrMapping/>
  </p:clrMapOvr>
  <p:transition>
    <p:wipe dir="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Large photo with bottom bar">
    <p:spTree>
      <p:nvGrpSpPr>
        <p:cNvPr id="1" name=""/>
        <p:cNvGrpSpPr/>
        <p:nvPr/>
      </p:nvGrpSpPr>
      <p:grpSpPr>
        <a:xfrm>
          <a:off x="0" y="0"/>
          <a:ext cx="0" cy="0"/>
          <a:chOff x="0" y="0"/>
          <a:chExt cx="0" cy="0"/>
        </a:xfrm>
      </p:grpSpPr>
      <p:sp>
        <p:nvSpPr>
          <p:cNvPr id="7" name="Rectangle 6"/>
          <p:cNvSpPr/>
          <p:nvPr/>
        </p:nvSpPr>
        <p:spPr>
          <a:xfrm>
            <a:off x="338328" y="310896"/>
            <a:ext cx="8476488" cy="6075390"/>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sp>
        <p:nvSpPr>
          <p:cNvPr id="5" name="Picture Placeholder 4"/>
          <p:cNvSpPr>
            <a:spLocks noGrp="1"/>
          </p:cNvSpPr>
          <p:nvPr>
            <p:ph type="pic" sz="quarter" idx="10" hasCustomPrompt="1"/>
          </p:nvPr>
        </p:nvSpPr>
        <p:spPr>
          <a:xfrm>
            <a:off x="333375" y="310896"/>
            <a:ext cx="8474869" cy="6054185"/>
          </a:xfrm>
          <a:ln>
            <a:solidFill>
              <a:schemeClr val="bg2"/>
            </a:solidFill>
          </a:ln>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baseline="0" dirty="0">
                <a:solidFill>
                  <a:srgbClr val="546568"/>
                </a:solidFill>
                <a:latin typeface="+mn-lt"/>
                <a:ea typeface="+mn-ea"/>
                <a:cs typeface="+mn-cs"/>
              </a:defRPr>
            </a:lvl1pPr>
          </a:lstStyle>
          <a:p>
            <a:r>
              <a:rPr lang="en-US" dirty="0"/>
              <a:t>Photo placeholder</a:t>
            </a:r>
          </a:p>
        </p:txBody>
      </p:sp>
      <p:pic>
        <p:nvPicPr>
          <p:cNvPr id="3" name="Picture 2" descr="bottom bar.jpg"/>
          <p:cNvPicPr>
            <a:picLocks noChangeAspect="1"/>
          </p:cNvPicPr>
          <p:nvPr/>
        </p:nvPicPr>
        <p:blipFill>
          <a:blip r:embed="rId2" cstate="print"/>
          <a:stretch>
            <a:fillRect/>
          </a:stretch>
        </p:blipFill>
        <p:spPr>
          <a:xfrm>
            <a:off x="333375" y="6374862"/>
            <a:ext cx="8477250" cy="171450"/>
          </a:xfrm>
          <a:prstGeom prst="rect">
            <a:avLst/>
          </a:prstGeom>
        </p:spPr>
      </p:pic>
      <p:sp>
        <p:nvSpPr>
          <p:cNvPr id="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8"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10"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Full bleed photo">
    <p:spTree>
      <p:nvGrpSpPr>
        <p:cNvPr id="1" name=""/>
        <p:cNvGrpSpPr/>
        <p:nvPr/>
      </p:nvGrpSpPr>
      <p:grpSpPr>
        <a:xfrm>
          <a:off x="0" y="0"/>
          <a:ext cx="0" cy="0"/>
          <a:chOff x="0" y="0"/>
          <a:chExt cx="0" cy="0"/>
        </a:xfrm>
      </p:grpSpPr>
      <p:sp>
        <p:nvSpPr>
          <p:cNvPr id="3" name="Picture Placeholder 2"/>
          <p:cNvSpPr>
            <a:spLocks noGrp="1"/>
          </p:cNvSpPr>
          <p:nvPr>
            <p:ph type="pic" sz="quarter" idx="10" hasCustomPrompt="1"/>
          </p:nvPr>
        </p:nvSpPr>
        <p:spPr>
          <a:xfrm>
            <a:off x="-91440" y="-91440"/>
            <a:ext cx="9326880" cy="7040880"/>
          </a:xfrm>
        </p:spPr>
        <p:txBody>
          <a:bodyPr anchor="ctr" anchorCtr="1">
            <a:noAutofit/>
          </a:bodyPr>
          <a:lstStyle>
            <a:lvl1pPr algn="ctr">
              <a:buNone/>
              <a:defRPr>
                <a:latin typeface="+mj-lt"/>
              </a:defRPr>
            </a:lvl1pPr>
          </a:lstStyle>
          <a:p>
            <a:r>
              <a:rPr lang="en-US" dirty="0"/>
              <a:t>Full bleed image placeholder</a:t>
            </a:r>
          </a:p>
        </p:txBody>
      </p:sp>
    </p:spTree>
  </p:cSld>
  <p:clrMapOvr>
    <a:masterClrMapping/>
  </p:clrMapOvr>
  <p:transition>
    <p:wipe dir="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Wide screen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p:nvGrpSpPr>
        <p:grpSpPr>
          <a:xfrm>
            <a:off x="341314" y="6124575"/>
            <a:ext cx="787133" cy="416134"/>
            <a:chOff x="609600" y="528537"/>
            <a:chExt cx="1444734" cy="763789"/>
          </a:xfrm>
          <a:solidFill>
            <a:schemeClr val="bg1"/>
          </a:solidFill>
        </p:grpSpPr>
        <p:sp>
          <p:nvSpPr>
            <p:cNvPr id="5" name="Rectangle 4"/>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 name="Freeform 5"/>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 name="Freeform 6"/>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8" name="Freeform 7"/>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9" name="Freeform 8"/>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10" name="Freeform 9"/>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11" name="Freeform 10"/>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12" name="Freeform 11"/>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3" name="Freeform 12"/>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4" name="Freeform 13"/>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15" name="Freeform 14"/>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6" name="Freeform 15"/>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7" name="Freeform 16"/>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8" name="Freeform 17"/>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40" name="Media Placeholder 39"/>
          <p:cNvSpPr>
            <a:spLocks noGrp="1"/>
          </p:cNvSpPr>
          <p:nvPr>
            <p:ph type="media" sz="quarter" idx="11" hasCustomPrompt="1"/>
          </p:nvPr>
        </p:nvSpPr>
        <p:spPr>
          <a:xfrm>
            <a:off x="673957" y="777240"/>
            <a:ext cx="786384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baseline="0" smtClean="0">
                <a:solidFill>
                  <a:schemeClr val="lt1"/>
                </a:solidFill>
                <a:latin typeface="+mj-lt"/>
                <a:ea typeface="+mn-ea"/>
                <a:cs typeface="+mn-cs"/>
              </a:defRPr>
            </a:lvl1pPr>
          </a:lstStyle>
          <a:p>
            <a:r>
              <a:rPr lang="en-US" dirty="0"/>
              <a:t>Click icon to add video</a:t>
            </a:r>
          </a:p>
        </p:txBody>
      </p:sp>
    </p:spTree>
  </p:cSld>
  <p:clrMapOvr>
    <a:masterClrMapping/>
  </p:clrMapOvr>
  <p:transition>
    <p:wipe dir="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Standard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p:nvGrpSpPr>
        <p:grpSpPr>
          <a:xfrm>
            <a:off x="341314" y="6124575"/>
            <a:ext cx="787133" cy="416134"/>
            <a:chOff x="609600" y="528537"/>
            <a:chExt cx="1444734" cy="763789"/>
          </a:xfrm>
          <a:solidFill>
            <a:schemeClr val="bg1"/>
          </a:solidFill>
        </p:grpSpPr>
        <p:sp>
          <p:nvSpPr>
            <p:cNvPr id="40" name="Rectangle 3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41" name="Freeform 4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42" name="Freeform 4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43" name="Freeform 4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44" name="Freeform 4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45" name="Freeform 4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46" name="Freeform 4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47" name="Freeform 4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48" name="Freeform 4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49" name="Freeform 4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50" name="Freeform 4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1" name="Freeform 5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52" name="Freeform 5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3" name="Freeform 5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1" name="Media Placeholder 20"/>
          <p:cNvSpPr>
            <a:spLocks noGrp="1"/>
          </p:cNvSpPr>
          <p:nvPr>
            <p:ph type="media" sz="quarter" idx="10" hasCustomPrompt="1"/>
          </p:nvPr>
        </p:nvSpPr>
        <p:spPr>
          <a:xfrm>
            <a:off x="2639917" y="778669"/>
            <a:ext cx="589788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a:solidFill>
                  <a:schemeClr val="lt1"/>
                </a:solidFill>
                <a:latin typeface="+mj-lt"/>
                <a:ea typeface="+mn-ea"/>
                <a:cs typeface="+mn-cs"/>
              </a:defRPr>
            </a:lvl1pPr>
          </a:lstStyle>
          <a:p>
            <a:r>
              <a:rPr lang="en-US" dirty="0"/>
              <a:t>Click icon to add video</a:t>
            </a:r>
          </a:p>
        </p:txBody>
      </p:sp>
    </p:spTree>
  </p:cSld>
  <p:clrMapOvr>
    <a:masterClrMapping/>
  </p:clrMapOvr>
  <p:transition>
    <p:wipe dir="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Blank_gradient only">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Tree>
  </p:cSld>
  <p:clrMapOvr>
    <a:masterClrMapping/>
  </p:clrMapOvr>
  <p:transition>
    <p:wipe dir="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
        <p:nvSpPr>
          <p:cNvPr id="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5"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6"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Closing Slide_gree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700"/>
                                        <p:tgtEl>
                                          <p:spTgt spid="25"/>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700"/>
                                        <p:tgtEl>
                                          <p:spTgt spid="27"/>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700"/>
                                        <p:tgtEl>
                                          <p:spTgt spid="29"/>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700"/>
                                        <p:tgtEl>
                                          <p:spTgt spid="31"/>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700"/>
                                        <p:tgtEl>
                                          <p:spTgt spid="33"/>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700"/>
                                        <p:tgtEl>
                                          <p:spTgt spid="26"/>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700"/>
                                        <p:tgtEl>
                                          <p:spTgt spid="28"/>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700"/>
                                        <p:tgtEl>
                                          <p:spTgt spid="30"/>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700"/>
                                        <p:tgtEl>
                                          <p:spTgt spid="32"/>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25"/>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27"/>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29"/>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31"/>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33"/>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26"/>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28"/>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30"/>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32"/>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700"/>
                                        <p:tgtEl>
                                          <p:spTgt spid="22"/>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700"/>
                                        <p:tgtEl>
                                          <p:spTgt spid="20"/>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700"/>
                                        <p:tgtEl>
                                          <p:spTgt spid="24"/>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700"/>
                                        <p:tgtEl>
                                          <p:spTgt spid="21"/>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solid gradient">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9" name="Rounded Rectangle 28"/>
          <p:cNvSpPr/>
          <p:nvPr/>
        </p:nvSpPr>
        <p:spPr>
          <a:xfrm>
            <a:off x="1823499" y="-3570592"/>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a:off x="0" y="-637720"/>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32" name="Rounded Rectangle 31"/>
          <p:cNvSpPr/>
          <p:nvPr/>
        </p:nvSpPr>
        <p:spPr>
          <a:xfrm>
            <a:off x="6585483" y="-291327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a:off x="8105451" y="569919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4" name="Rounded Rectangle 33"/>
          <p:cNvSpPr/>
          <p:nvPr/>
        </p:nvSpPr>
        <p:spPr>
          <a:xfrm rot="10800000">
            <a:off x="3036073" y="1516172"/>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a:t>Presentation Title Goes Here</a:t>
            </a:r>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Presenter Name and Title Go Here</a:t>
            </a:r>
          </a:p>
        </p:txBody>
      </p:sp>
      <p:sp>
        <p:nvSpPr>
          <p:cNvPr id="58"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3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FFFFFF"/>
                </a:solidFill>
                <a:latin typeface="+mj-lt"/>
              </a:rPr>
              <a:t>© 2010 Cisco and/or its affiliates. All rights reserved.</a:t>
            </a:r>
          </a:p>
        </p:txBody>
      </p:sp>
      <p:sp>
        <p:nvSpPr>
          <p:cNvPr id="37"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repeatCount="indefinite" accel="50000" decel="50000" autoRev="1" fill="remove" grpId="0" nodeType="withEffect">
                                  <p:stCondLst>
                                    <p:cond delay="1500"/>
                                  </p:stCondLst>
                                  <p:childTnLst>
                                    <p:animMotion origin="layout" path="M -2.77778E-6 -2.22045E-16 L -2.77778E-6 -1.425 " pathEditMode="fixed" rAng="0" ptsTypes="AA">
                                      <p:cBhvr>
                                        <p:cTn id="6" dur="4500" fill="hold"/>
                                        <p:tgtEl>
                                          <p:spTgt spid="33"/>
                                        </p:tgtEl>
                                        <p:attrNameLst>
                                          <p:attrName>ppt_x</p:attrName>
                                          <p:attrName>ppt_y</p:attrName>
                                        </p:attrNameLst>
                                      </p:cBhvr>
                                      <p:rCtr x="0" y="-712"/>
                                    </p:animMotion>
                                  </p:childTnLst>
                                </p:cTn>
                              </p:par>
                              <p:par>
                                <p:cTn id="7" presetID="42" presetClass="path" presetSubtype="0" repeatCount="indefinite" accel="50000" decel="50000" autoRev="1" fill="hold" grpId="0" nodeType="withEffect">
                                  <p:stCondLst>
                                    <p:cond delay="0"/>
                                  </p:stCondLst>
                                  <p:childTnLst>
                                    <p:animMotion origin="layout" path="M 3.05556E-6 -2.96296E-6 L 3.05556E-6 0.88611 " pathEditMode="fixed" rAng="0" ptsTypes="AA">
                                      <p:cBhvr>
                                        <p:cTn id="8" dur="4500" fill="hold"/>
                                        <p:tgtEl>
                                          <p:spTgt spid="32"/>
                                        </p:tgtEl>
                                        <p:attrNameLst>
                                          <p:attrName>ppt_x</p:attrName>
                                          <p:attrName>ppt_y</p:attrName>
                                        </p:attrNameLst>
                                      </p:cBhvr>
                                      <p:rCtr x="0" y="443"/>
                                    </p:animMotion>
                                  </p:childTnLst>
                                </p:cTn>
                              </p:par>
                              <p:par>
                                <p:cTn id="9" presetID="64" presetClass="path" presetSubtype="0" repeatCount="indefinite" accel="50000" decel="50000" autoRev="1" fill="hold" grpId="0" nodeType="withEffect">
                                  <p:stCondLst>
                                    <p:cond delay="1400"/>
                                  </p:stCondLst>
                                  <p:childTnLst>
                                    <p:animMotion origin="layout" path="M -2.5E-6 3.7037E-6 L -2.5E-6 -1.33195 " pathEditMode="fixed" rAng="0" ptsTypes="AA">
                                      <p:cBhvr>
                                        <p:cTn id="10" dur="4500" fill="hold"/>
                                        <p:tgtEl>
                                          <p:spTgt spid="34"/>
                                        </p:tgtEl>
                                        <p:attrNameLst>
                                          <p:attrName>ppt_x</p:attrName>
                                          <p:attrName>ppt_y</p:attrName>
                                        </p:attrNameLst>
                                      </p:cBhvr>
                                      <p:rCtr x="0" y="-666"/>
                                    </p:animMotion>
                                  </p:childTnLst>
                                </p:cTn>
                              </p:par>
                              <p:par>
                                <p:cTn id="11" presetID="64" presetClass="path" presetSubtype="0" repeatCount="indefinite" accel="50000" decel="50000" autoRev="1" fill="hold" grpId="0" nodeType="withEffect">
                                  <p:stCondLst>
                                    <p:cond delay="3600"/>
                                  </p:stCondLst>
                                  <p:childTnLst>
                                    <p:animMotion origin="layout" path="M -1.94444E-6 4.07407E-6 L -1.94444E-6 -1.42084 " pathEditMode="fixed" rAng="0" ptsTypes="AA">
                                      <p:cBhvr>
                                        <p:cTn id="12" dur="4500" fill="hold"/>
                                        <p:tgtEl>
                                          <p:spTgt spid="31"/>
                                        </p:tgtEl>
                                        <p:attrNameLst>
                                          <p:attrName>ppt_x</p:attrName>
                                          <p:attrName>ppt_y</p:attrName>
                                        </p:attrNameLst>
                                      </p:cBhvr>
                                      <p:rCtr x="0" y="-710"/>
                                    </p:animMotion>
                                  </p:childTnLst>
                                </p:cTn>
                              </p:par>
                              <p:par>
                                <p:cTn id="13" presetID="42" presetClass="path" presetSubtype="0" repeatCount="indefinite" accel="50000" decel="50000" autoRev="1" fill="hold" grpId="0" nodeType="withEffect">
                                  <p:stCondLst>
                                    <p:cond delay="900"/>
                                  </p:stCondLst>
                                  <p:childTnLst>
                                    <p:animMotion origin="layout" path="M 1.94444E-6 4.07407E-6 L 1.94444E-6 0.81944 " pathEditMode="fixed" rAng="0" ptsTypes="AA">
                                      <p:cBhvr>
                                        <p:cTn id="14" dur="4500" fill="hold"/>
                                        <p:tgtEl>
                                          <p:spTgt spid="30"/>
                                        </p:tgtEl>
                                        <p:attrNameLst>
                                          <p:attrName>ppt_x</p:attrName>
                                          <p:attrName>ppt_y</p:attrName>
                                        </p:attrNameLst>
                                      </p:cBhvr>
                                      <p:rCtr x="0" y="410"/>
                                    </p:animMotion>
                                  </p:childTnLst>
                                </p:cTn>
                              </p:par>
                              <p:par>
                                <p:cTn id="15" presetID="42" presetClass="path" presetSubtype="0" repeatCount="indefinite" accel="50000" decel="50000" autoRev="1" fill="hold" grpId="0" nodeType="withEffect">
                                  <p:stCondLst>
                                    <p:cond delay="2800"/>
                                  </p:stCondLst>
                                  <p:childTnLst>
                                    <p:animMotion origin="layout" path="M -3.61111E-6 2.59259E-6 L -3.61111E-6 1.19028 " pathEditMode="fixed" rAng="0" ptsTypes="AA">
                                      <p:cBhvr>
                                        <p:cTn id="16" dur="4500" fill="hold"/>
                                        <p:tgtEl>
                                          <p:spTgt spid="29"/>
                                        </p:tgtEl>
                                        <p:attrNameLst>
                                          <p:attrName>ppt_x</p:attrName>
                                          <p:attrName>ppt_y</p:attrName>
                                        </p:attrNameLst>
                                      </p:cBhvr>
                                      <p:rCtr x="0" y="59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Closing Slide-green thank you">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4" name="TextBox 33"/>
          <p:cNvSpPr txBox="1"/>
          <p:nvPr/>
        </p:nvSpPr>
        <p:spPr>
          <a:xfrm>
            <a:off x="644691" y="3060488"/>
            <a:ext cx="2437270" cy="646331"/>
          </a:xfrm>
          <a:prstGeom prst="rect">
            <a:avLst/>
          </a:prstGeom>
          <a:noFill/>
        </p:spPr>
        <p:txBody>
          <a:bodyPr wrap="none" rtlCol="0">
            <a:spAutoFit/>
          </a:bodyPr>
          <a:lstStyle/>
          <a:p>
            <a:r>
              <a:rPr lang="en-US" sz="3600" dirty="0">
                <a:solidFill>
                  <a:srgbClr val="FFFFFF"/>
                </a:solidFill>
                <a:latin typeface="+mj-lt"/>
              </a:rPr>
              <a:t>Thank you.</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700"/>
                                        <p:tgtEl>
                                          <p:spTgt spid="25"/>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700"/>
                                        <p:tgtEl>
                                          <p:spTgt spid="26"/>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700"/>
                                        <p:tgtEl>
                                          <p:spTgt spid="27"/>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700"/>
                                        <p:tgtEl>
                                          <p:spTgt spid="28"/>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700"/>
                                        <p:tgtEl>
                                          <p:spTgt spid="29"/>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700"/>
                                        <p:tgtEl>
                                          <p:spTgt spid="30"/>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700"/>
                                        <p:tgtEl>
                                          <p:spTgt spid="31"/>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700"/>
                                        <p:tgtEl>
                                          <p:spTgt spid="32"/>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700"/>
                                        <p:tgtEl>
                                          <p:spTgt spid="33"/>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25"/>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27"/>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29"/>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31"/>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33"/>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26"/>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28"/>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30"/>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32"/>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700"/>
                                        <p:tgtEl>
                                          <p:spTgt spid="22"/>
                                        </p:tgtEl>
                                      </p:cBhvr>
                                    </p:animEffect>
                                  </p:childTnLst>
                                </p:cTn>
                              </p:par>
                              <p:par>
                                <p:cTn id="62" presetID="10" presetClass="entr" presetSubtype="0" fill="hold" grpId="0" nodeType="withEffect">
                                  <p:stCondLst>
                                    <p:cond delay="10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700"/>
                                        <p:tgtEl>
                                          <p:spTgt spid="20"/>
                                        </p:tgtEl>
                                      </p:cBhvr>
                                    </p:animEffect>
                                  </p:childTnLst>
                                </p:cTn>
                              </p:par>
                              <p:par>
                                <p:cTn id="65" presetID="10" presetClass="entr" presetSubtype="0" fill="hold" grpId="0" nodeType="withEffect">
                                  <p:stCondLst>
                                    <p:cond delay="20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700"/>
                                        <p:tgtEl>
                                          <p:spTgt spid="24"/>
                                        </p:tgtEl>
                                      </p:cBhvr>
                                    </p:animEffect>
                                  </p:childTnLst>
                                </p:cTn>
                              </p:par>
                              <p:par>
                                <p:cTn id="68" presetID="10" presetClass="entr" presetSubtype="0" fill="hold" grpId="0" nodeType="withEffect">
                                  <p:stCondLst>
                                    <p:cond delay="300"/>
                                  </p:stCondLst>
                                  <p:childTnLst>
                                    <p:set>
                                      <p:cBhvr>
                                        <p:cTn id="69" dur="1" fill="hold">
                                          <p:stCondLst>
                                            <p:cond delay="0"/>
                                          </p:stCondLst>
                                        </p:cTn>
                                        <p:tgtEl>
                                          <p:spTgt spid="21"/>
                                        </p:tgtEl>
                                        <p:attrNameLst>
                                          <p:attrName>style.visibility</p:attrName>
                                        </p:attrNameLst>
                                      </p:cBhvr>
                                      <p:to>
                                        <p:strVal val="visible"/>
                                      </p:to>
                                    </p:set>
                                    <p:animEffect transition="in" filter="fade">
                                      <p:cBhvr>
                                        <p:cTn id="70" dur="700"/>
                                        <p:tgtEl>
                                          <p:spTgt spid="21"/>
                                        </p:tgtEl>
                                      </p:cBhvr>
                                    </p:animEffect>
                                  </p:childTnLst>
                                </p:cTn>
                              </p:par>
                              <p:par>
                                <p:cTn id="71" presetID="10" presetClass="entr" presetSubtype="0" fill="hold" grpId="0" nodeType="withEffect">
                                  <p:stCondLst>
                                    <p:cond delay="40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Closing Slide-red">
    <p:spTree>
      <p:nvGrpSpPr>
        <p:cNvPr id="1" name=""/>
        <p:cNvGrpSpPr/>
        <p:nvPr/>
      </p:nvGrpSpPr>
      <p:grpSpPr>
        <a:xfrm>
          <a:off x="0" y="0"/>
          <a:ext cx="0" cy="0"/>
          <a:chOff x="0" y="0"/>
          <a:chExt cx="0" cy="0"/>
        </a:xfrm>
      </p:grpSpPr>
      <p:pic>
        <p:nvPicPr>
          <p:cNvPr id="20" name="Picture 19" descr="Complex_Gradient7.jpg"/>
          <p:cNvPicPr>
            <a:picLocks noChangeAspect="1"/>
          </p:cNvPicPr>
          <p:nvPr/>
        </p:nvPicPr>
        <p:blipFill>
          <a:blip r:embed="rId2" cstate="print"/>
          <a:srcRect l="1695" r="14438"/>
          <a:stretch>
            <a:fillRect/>
          </a:stretch>
        </p:blipFill>
        <p:spPr>
          <a:xfrm>
            <a:off x="0" y="0"/>
            <a:ext cx="9144000" cy="6858000"/>
          </a:xfrm>
          <a:prstGeom prst="rect">
            <a:avLst/>
          </a:prstGeom>
        </p:spPr>
      </p:pic>
      <p:sp>
        <p:nvSpPr>
          <p:cNvPr id="4" name="Rectangle 3"/>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5" name="Freeform 4"/>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6" name="Freeform 5"/>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7" name="Freeform 6"/>
          <p:cNvSpPr>
            <a:spLocks noEditPoints="1"/>
          </p:cNvSpPr>
          <p:nvPr/>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8" name="Freeform 7"/>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9" name="Freeform 8"/>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0" name="Freeform 9"/>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1" name="Freeform 10"/>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2" name="Freeform 11"/>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4" name="Freeform 13"/>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5" name="Freeform 14"/>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6" name="Freeform 15"/>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7" name="Freeform 16"/>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8" name="Freeform 17"/>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700"/>
                                        <p:tgtEl>
                                          <p:spTgt spid="20"/>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700"/>
                                        <p:tgtEl>
                                          <p:spTgt spid="9"/>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700"/>
                                        <p:tgtEl>
                                          <p:spTgt spid="11"/>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700"/>
                                        <p:tgtEl>
                                          <p:spTgt spid="14"/>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700"/>
                                        <p:tgtEl>
                                          <p:spTgt spid="16"/>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700"/>
                                        <p:tgtEl>
                                          <p:spTgt spid="18"/>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700"/>
                                        <p:tgtEl>
                                          <p:spTgt spid="10"/>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700"/>
                                        <p:tgtEl>
                                          <p:spTgt spid="12"/>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700"/>
                                        <p:tgtEl>
                                          <p:spTgt spid="15"/>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700"/>
                                        <p:tgtEl>
                                          <p:spTgt spid="17"/>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9"/>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11"/>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14"/>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16"/>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18"/>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10"/>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12"/>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15"/>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17"/>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fade">
                                      <p:cBhvr>
                                        <p:cTn id="57" dur="700"/>
                                        <p:tgtEl>
                                          <p:spTgt spid="6"/>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4"/>
                                        </p:tgtEl>
                                        <p:attrNameLst>
                                          <p:attrName>style.visibility</p:attrName>
                                        </p:attrNameLst>
                                      </p:cBhvr>
                                      <p:to>
                                        <p:strVal val="visible"/>
                                      </p:to>
                                    </p:set>
                                    <p:animEffect transition="in" filter="fade">
                                      <p:cBhvr>
                                        <p:cTn id="60" dur="700"/>
                                        <p:tgtEl>
                                          <p:spTgt spid="4"/>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700"/>
                                        <p:tgtEl>
                                          <p:spTgt spid="8"/>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5"/>
                                        </p:tgtEl>
                                        <p:attrNameLst>
                                          <p:attrName>style.visibility</p:attrName>
                                        </p:attrNameLst>
                                      </p:cBhvr>
                                      <p:to>
                                        <p:strVal val="visible"/>
                                      </p:to>
                                    </p:set>
                                    <p:animEffect transition="in" filter="fade">
                                      <p:cBhvr>
                                        <p:cTn id="66" dur="700"/>
                                        <p:tgtEl>
                                          <p:spTgt spid="5"/>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7"/>
                                        </p:tgtEl>
                                        <p:attrNameLst>
                                          <p:attrName>style.visibility</p:attrName>
                                        </p:attrNameLst>
                                      </p:cBhvr>
                                      <p:to>
                                        <p:strVal val="visible"/>
                                      </p:to>
                                    </p:set>
                                    <p:animEffect transition="in" filter="fade">
                                      <p:cBhvr>
                                        <p:cTn id="69" dur="7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9" grpId="1" animBg="1"/>
      <p:bldP spid="10" grpId="0" animBg="1"/>
      <p:bldP spid="10" grpId="1" animBg="1"/>
      <p:bldP spid="11" grpId="0" animBg="1"/>
      <p:bldP spid="11" grpId="1" animBg="1"/>
      <p:bldP spid="12" grpId="0" animBg="1"/>
      <p:bldP spid="12"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Closing Slide-red thank you">
    <p:spTree>
      <p:nvGrpSpPr>
        <p:cNvPr id="1" name=""/>
        <p:cNvGrpSpPr/>
        <p:nvPr/>
      </p:nvGrpSpPr>
      <p:grpSpPr>
        <a:xfrm>
          <a:off x="0" y="0"/>
          <a:ext cx="0" cy="0"/>
          <a:chOff x="0" y="0"/>
          <a:chExt cx="0" cy="0"/>
        </a:xfrm>
      </p:grpSpPr>
      <p:pic>
        <p:nvPicPr>
          <p:cNvPr id="18" name="Picture 17" descr="Complex_Gradient7.jpg"/>
          <p:cNvPicPr>
            <a:picLocks noChangeAspect="1"/>
          </p:cNvPicPr>
          <p:nvPr/>
        </p:nvPicPr>
        <p:blipFill>
          <a:blip r:embed="rId2" cstate="print"/>
          <a:srcRect l="1695" r="14438"/>
          <a:stretch>
            <a:fillRect/>
          </a:stretch>
        </p:blipFill>
        <p:spPr>
          <a:xfrm>
            <a:off x="0" y="0"/>
            <a:ext cx="9144000" cy="6858000"/>
          </a:xfrm>
          <a:prstGeom prst="rect">
            <a:avLst/>
          </a:prstGeom>
        </p:spPr>
      </p:pic>
      <p:sp>
        <p:nvSpPr>
          <p:cNvPr id="34" name="TextBox 33"/>
          <p:cNvSpPr txBox="1"/>
          <p:nvPr/>
        </p:nvSpPr>
        <p:spPr>
          <a:xfrm>
            <a:off x="644691" y="3060488"/>
            <a:ext cx="2437270" cy="646331"/>
          </a:xfrm>
          <a:prstGeom prst="rect">
            <a:avLst/>
          </a:prstGeom>
          <a:noFill/>
        </p:spPr>
        <p:txBody>
          <a:bodyPr wrap="none" rtlCol="0">
            <a:spAutoFit/>
          </a:bodyPr>
          <a:lstStyle/>
          <a:p>
            <a:r>
              <a:rPr lang="en-US" sz="3600" dirty="0">
                <a:solidFill>
                  <a:srgbClr val="FFFFFF"/>
                </a:solidFill>
                <a:latin typeface="+mj-lt"/>
              </a:rPr>
              <a:t>Thank you.</a:t>
            </a:r>
          </a:p>
        </p:txBody>
      </p:sp>
      <p:sp>
        <p:nvSpPr>
          <p:cNvPr id="19" name="Rectangle 18"/>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35" name="Freeform 34"/>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6" name="Freeform 35"/>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7" name="Freeform 36"/>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38" name="Freeform 37"/>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9" name="Freeform 38"/>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0" name="Freeform 39"/>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1" name="Freeform 40"/>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2" name="Freeform 41"/>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3" name="Freeform 42"/>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4" name="Freeform 43"/>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5" name="Freeform 44"/>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6" name="Freeform 45"/>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7" name="Freeform 46"/>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700"/>
                                        <p:tgtEl>
                                          <p:spTgt spid="18"/>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700"/>
                                        <p:tgtEl>
                                          <p:spTgt spid="39"/>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700"/>
                                        <p:tgtEl>
                                          <p:spTgt spid="40"/>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700"/>
                                        <p:tgtEl>
                                          <p:spTgt spid="41"/>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700"/>
                                        <p:tgtEl>
                                          <p:spTgt spid="42"/>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fade">
                                      <p:cBhvr>
                                        <p:cTn id="27" dur="700"/>
                                        <p:tgtEl>
                                          <p:spTgt spid="43"/>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700"/>
                                        <p:tgtEl>
                                          <p:spTgt spid="44"/>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fade">
                                      <p:cBhvr>
                                        <p:cTn id="33" dur="700"/>
                                        <p:tgtEl>
                                          <p:spTgt spid="45"/>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fade">
                                      <p:cBhvr>
                                        <p:cTn id="36" dur="700"/>
                                        <p:tgtEl>
                                          <p:spTgt spid="46"/>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700"/>
                                        <p:tgtEl>
                                          <p:spTgt spid="47"/>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39"/>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41"/>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43"/>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45"/>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47"/>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40"/>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42"/>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44"/>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46"/>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700"/>
                                        <p:tgtEl>
                                          <p:spTgt spid="36"/>
                                        </p:tgtEl>
                                      </p:cBhvr>
                                    </p:animEffect>
                                  </p:childTnLst>
                                </p:cTn>
                              </p:par>
                              <p:par>
                                <p:cTn id="62" presetID="10" presetClass="entr" presetSubtype="0" fill="hold" nodeType="withEffect">
                                  <p:stCondLst>
                                    <p:cond delay="10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700"/>
                                        <p:tgtEl>
                                          <p:spTgt spid="19"/>
                                        </p:tgtEl>
                                      </p:cBhvr>
                                    </p:animEffect>
                                  </p:childTnLst>
                                </p:cTn>
                              </p:par>
                              <p:par>
                                <p:cTn id="65" presetID="10" presetClass="entr" presetSubtype="0" fill="hold" nodeType="withEffect">
                                  <p:stCondLst>
                                    <p:cond delay="200"/>
                                  </p:stCondLst>
                                  <p:childTnLst>
                                    <p:set>
                                      <p:cBhvr>
                                        <p:cTn id="66" dur="1" fill="hold">
                                          <p:stCondLst>
                                            <p:cond delay="0"/>
                                          </p:stCondLst>
                                        </p:cTn>
                                        <p:tgtEl>
                                          <p:spTgt spid="38"/>
                                        </p:tgtEl>
                                        <p:attrNameLst>
                                          <p:attrName>style.visibility</p:attrName>
                                        </p:attrNameLst>
                                      </p:cBhvr>
                                      <p:to>
                                        <p:strVal val="visible"/>
                                      </p:to>
                                    </p:set>
                                    <p:animEffect transition="in" filter="fade">
                                      <p:cBhvr>
                                        <p:cTn id="67" dur="700"/>
                                        <p:tgtEl>
                                          <p:spTgt spid="38"/>
                                        </p:tgtEl>
                                      </p:cBhvr>
                                    </p:animEffect>
                                  </p:childTnLst>
                                </p:cTn>
                              </p:par>
                              <p:par>
                                <p:cTn id="68" presetID="10" presetClass="entr" presetSubtype="0" fill="hold" nodeType="withEffect">
                                  <p:stCondLst>
                                    <p:cond delay="30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700"/>
                                        <p:tgtEl>
                                          <p:spTgt spid="35"/>
                                        </p:tgtEl>
                                      </p:cBhvr>
                                    </p:animEffect>
                                  </p:childTnLst>
                                </p:cTn>
                              </p:par>
                              <p:par>
                                <p:cTn id="71" presetID="10" presetClass="entr" presetSubtype="0" fill="hold" nodeType="withEffect">
                                  <p:stCondLst>
                                    <p:cond delay="40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7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FBB03F-D8D2-42A6-A58D-7D8F6A87CB76}" type="datetimeFigureOut">
              <a:rPr lang="en-US" smtClean="0"/>
              <a:t>8/4/2017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C32D26E-CBA3-49ED-AC2C-4C0B62A668A5}" type="slidenum">
              <a:rPr lang="en-US" smtClean="0"/>
              <a:t>‹#›</a:t>
            </a:fld>
            <a:endParaRPr lang="en-US"/>
          </a:p>
        </p:txBody>
      </p:sp>
    </p:spTree>
    <p:extLst>
      <p:ext uri="{BB962C8B-B14F-4D97-AF65-F5344CB8AC3E}">
        <p14:creationId xmlns:p14="http://schemas.microsoft.com/office/powerpoint/2010/main" val="35135193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FBB03F-D8D2-42A6-A58D-7D8F6A87CB76}" type="datetimeFigureOut">
              <a:rPr lang="en-US" smtClean="0"/>
              <a:t>8/4/2017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C32D26E-CBA3-49ED-AC2C-4C0B62A668A5}" type="slidenum">
              <a:rPr lang="en-US" smtClean="0"/>
              <a:t>‹#›</a:t>
            </a:fld>
            <a:endParaRPr lang="en-US"/>
          </a:p>
        </p:txBody>
      </p:sp>
    </p:spTree>
    <p:extLst>
      <p:ext uri="{BB962C8B-B14F-4D97-AF65-F5344CB8AC3E}">
        <p14:creationId xmlns:p14="http://schemas.microsoft.com/office/powerpoint/2010/main" val="19344405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C8FBB03F-D8D2-42A6-A58D-7D8F6A87CB76}" type="datetimeFigureOut">
              <a:rPr lang="en-US" smtClean="0"/>
              <a:t>8/4/2017</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AC32D26E-CBA3-49ED-AC2C-4C0B62A668A5}" type="slidenum">
              <a:rPr lang="en-US" smtClean="0"/>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C8FBB03F-D8D2-42A6-A58D-7D8F6A87CB76}" type="datetimeFigureOut">
              <a:rPr lang="en-US" smtClean="0"/>
              <a:t>8/4/2017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32D26E-CBA3-49ED-AC2C-4C0B62A668A5}" type="slidenum">
              <a:rPr lang="en-US" smtClean="0"/>
              <a:t>‹#›</a:t>
            </a:fld>
            <a:endParaRPr lang="en-US"/>
          </a:p>
        </p:txBody>
      </p:sp>
      <p:sp>
        <p:nvSpPr>
          <p:cNvPr id="7" name="Title 6"/>
          <p:cNvSpPr>
            <a:spLocks noGrp="1"/>
          </p:cNvSpPr>
          <p:nvPr>
            <p:ph type="title"/>
          </p:nvPr>
        </p:nvSpPr>
        <p:spPr/>
        <p:txBody>
          <a:bodyPr rtlCol="0"/>
          <a:lstStyle/>
          <a:p>
            <a:r>
              <a:rPr kumimoji="0" lang="en-US"/>
              <a:t>Click to edit Master title style</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28E80666-FB37-4B36-9149-507F3B0178E3}" type="datetimeFigureOut">
              <a:rPr lang="en-US" smtClean="0"/>
              <a:pPr/>
              <a:t>8/4/2017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28E80666-FB37-4B36-9149-507F3B0178E3}" type="datetimeFigureOut">
              <a:rPr lang="en-US" smtClean="0"/>
              <a:pPr/>
              <a:t>8/4/2017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
        <p:nvSpPr>
          <p:cNvPr id="8" name="Title 7"/>
          <p:cNvSpPr>
            <a:spLocks noGrp="1"/>
          </p:cNvSpPr>
          <p:nvPr>
            <p:ph type="title"/>
          </p:nvPr>
        </p:nvSpPr>
        <p:spPr/>
        <p:txBody>
          <a:bodyPr rtlCol="0"/>
          <a:lstStyle/>
          <a:p>
            <a:r>
              <a:rPr kumimoji="0" lang="en-US"/>
              <a:t>Click to edit Master title style</a:t>
            </a:r>
          </a:p>
        </p:txBody>
      </p:sp>
    </p:spTree>
  </p:cSld>
  <p:clrMapOvr>
    <a:overrideClrMapping bg1="dk1" tx1="lt1" bg2="dk2" tx2="lt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28E80666-FB37-4B36-9149-507F3B0178E3}" type="datetimeFigureOut">
              <a:rPr lang="en-US" smtClean="0"/>
              <a:pPr/>
              <a:t>8/4/2017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E63A33-8271-4DD0-9C48-789913D7C11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1_Title Slide solid gradient_static">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37" name="Rounded Rectangle 36"/>
          <p:cNvSpPr/>
          <p:nvPr/>
        </p:nvSpPr>
        <p:spPr>
          <a:xfrm>
            <a:off x="1823499" y="3308943"/>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p:nvSpPr>
        <p:spPr>
          <a:xfrm>
            <a:off x="0" y="1236689"/>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40" name="Rounded Rectangle 39"/>
          <p:cNvSpPr/>
          <p:nvPr/>
        </p:nvSpPr>
        <p:spPr>
          <a:xfrm>
            <a:off x="6585483" y="-205602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a:off x="8105451" y="278378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a:off x="3036073" y="174390"/>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a:t>Presentation Title Goes Here</a:t>
            </a:r>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Presenter Name and Title Go Here</a:t>
            </a:r>
          </a:p>
        </p:txBody>
      </p:sp>
      <p:sp>
        <p:nvSpPr>
          <p:cNvPr id="58"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3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FFFFFF"/>
                </a:solidFill>
                <a:latin typeface="+mj-lt"/>
              </a:rPr>
              <a:t>© 2010 Cisco and/or its affiliates. All rights reserved.</a:t>
            </a:r>
          </a:p>
        </p:txBody>
      </p:sp>
      <p:sp>
        <p:nvSpPr>
          <p:cNvPr id="2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8E80666-FB37-4B36-9149-507F3B0178E3}" type="datetimeFigureOut">
              <a:rPr lang="en-US" smtClean="0"/>
              <a:pPr/>
              <a:t>8/4/2017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E63A33-8271-4DD0-9C48-789913D7C115}" type="slidenum">
              <a:rPr lang="en-US" smtClean="0"/>
              <a:pPr/>
              <a:t>‹#›</a:t>
            </a:fld>
            <a:endParaRPr lang="en-US"/>
          </a:p>
        </p:txBody>
      </p:sp>
      <p:sp>
        <p:nvSpPr>
          <p:cNvPr id="6" name="Title 5"/>
          <p:cNvSpPr>
            <a:spLocks noGrp="1"/>
          </p:cNvSpPr>
          <p:nvPr>
            <p:ph type="title"/>
          </p:nvPr>
        </p:nvSpPr>
        <p:spPr/>
        <p:txBody>
          <a:bodyPr rtlCol="0"/>
          <a:lstStyle/>
          <a:p>
            <a:r>
              <a:rPr kumimoji="0" lang="en-US"/>
              <a:t>Click to edit Master title style</a:t>
            </a:r>
          </a:p>
        </p:txBody>
      </p:sp>
    </p:spTree>
  </p:cSld>
  <p:clrMapOvr>
    <a:overrideClrMapping bg1="dk1" tx1="lt1" bg2="dk2" tx2="lt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E80666-FB37-4B36-9149-507F3B0178E3}" type="datetimeFigureOut">
              <a:rPr lang="en-US" smtClean="0"/>
              <a:pPr/>
              <a:t>8/4/2017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ransition>
    <p:wipe dir="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a:t>Click to edit Master title style</a:t>
            </a:r>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28E80666-FB37-4B36-9149-507F3B0178E3}" type="datetimeFigureOut">
              <a:rPr lang="en-US" smtClean="0"/>
              <a:pPr/>
              <a:t>8/4/2017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8E80666-FB37-4B36-9149-507F3B0178E3}" type="datetimeFigureOut">
              <a:rPr lang="en-US" smtClean="0"/>
              <a:pPr/>
              <a:t>8/4/2017</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7E63A33-8271-4DD0-9C48-789913D7C115}"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a:t>Click to edit Master title style</a:t>
            </a:r>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8/4/2017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8/4/2017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Segue">
    <p:spTree>
      <p:nvGrpSpPr>
        <p:cNvPr id="1" name=""/>
        <p:cNvGrpSpPr/>
        <p:nvPr/>
      </p:nvGrpSpPr>
      <p:grpSpPr>
        <a:xfrm>
          <a:off x="0" y="0"/>
          <a:ext cx="0" cy="0"/>
          <a:chOff x="0" y="0"/>
          <a:chExt cx="0" cy="0"/>
        </a:xfrm>
      </p:grpSpPr>
      <p:pic>
        <p:nvPicPr>
          <p:cNvPr id="1026" name="Picture 2" descr="C:\Documents and Settings\contractor\Desktop\Pattern_Half_Page.png"/>
          <p:cNvPicPr>
            <a:picLocks noChangeAspect="1" noChangeArrowheads="1"/>
          </p:cNvPicPr>
          <p:nvPr/>
        </p:nvPicPr>
        <p:blipFill>
          <a:blip r:embed="rId2" cstate="print"/>
          <a:srcRect/>
          <a:stretch>
            <a:fillRect/>
          </a:stretch>
        </p:blipFill>
        <p:spPr bwMode="auto">
          <a:xfrm>
            <a:off x="333375" y="3102726"/>
            <a:ext cx="8477250" cy="3438525"/>
          </a:xfrm>
          <a:prstGeom prst="rect">
            <a:avLst/>
          </a:prstGeom>
          <a:noFill/>
        </p:spPr>
      </p:pic>
      <p:sp>
        <p:nvSpPr>
          <p:cNvPr id="26" name="Rectangle 25"/>
          <p:cNvSpPr/>
          <p:nvPr/>
        </p:nvSpPr>
        <p:spPr>
          <a:xfrm>
            <a:off x="217357" y="3020518"/>
            <a:ext cx="8694295" cy="33577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21393" y="399143"/>
            <a:ext cx="8112125" cy="2407042"/>
          </a:xfrm>
        </p:spPr>
        <p:txBody>
          <a:bodyPr/>
          <a:lstStyle>
            <a:lvl1pPr algn="l" defTabSz="914400" rtl="0" eaLnBrk="1" latinLnBrk="0" hangingPunct="1">
              <a:lnSpc>
                <a:spcPct val="85000"/>
              </a:lnSpc>
              <a:spcBef>
                <a:spcPct val="0"/>
              </a:spcBef>
              <a:buNone/>
              <a:defRPr lang="en-US" sz="5400" b="0" kern="1200" spc="-15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a:t>Presentation Title Goes Here</a:t>
            </a:r>
          </a:p>
        </p:txBody>
      </p:sp>
      <p:sp>
        <p:nvSpPr>
          <p:cNvPr id="47"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11"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p:nvPicPr>
        <p:blipFill>
          <a:blip r:embed="rId3" cstate="print"/>
          <a:stretch>
            <a:fillRect/>
          </a:stretch>
        </p:blipFill>
        <p:spPr>
          <a:xfrm>
            <a:off x="333375" y="6378339"/>
            <a:ext cx="8477250" cy="162912"/>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grpId="0" nodeType="withEffect">
                                  <p:stCondLst>
                                    <p:cond delay="0"/>
                                  </p:stCondLst>
                                  <p:childTnLst>
                                    <p:animMotion origin="layout" path="M -1.94444E-6 4.81481E-6 L -1.94444E-6 -0.48102 " pathEditMode="relative" rAng="0" ptsTypes="AA">
                                      <p:cBhvr>
                                        <p:cTn id="6" dur="1600" fill="hold"/>
                                        <p:tgtEl>
                                          <p:spTgt spid="26"/>
                                        </p:tgtEl>
                                        <p:attrNameLst>
                                          <p:attrName>ppt_x</p:attrName>
                                          <p:attrName>ppt_y</p:attrName>
                                        </p:attrNameLst>
                                      </p:cBhvr>
                                      <p:rCtr x="0" y="-241"/>
                                    </p:animMotion>
                                  </p:childTnLst>
                                </p:cTn>
                              </p:par>
                              <p:par>
                                <p:cTn id="7" presetID="10" presetClass="entr" presetSubtype="0" fill="hold" grpId="0" nodeType="withEffect">
                                  <p:stCondLst>
                                    <p:cond delay="110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ulle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a:t>Click to edit Master title style</a:t>
            </a:r>
            <a:endParaRPr lang="en-US" dirty="0"/>
          </a:p>
        </p:txBody>
      </p:sp>
      <p:sp>
        <p:nvSpPr>
          <p:cNvPr id="4" name="Text Placeholder 3"/>
          <p:cNvSpPr>
            <a:spLocks noGrp="1"/>
          </p:cNvSpPr>
          <p:nvPr>
            <p:ph type="body" sz="quarter" idx="10"/>
          </p:nvPr>
        </p:nvSpPr>
        <p:spPr>
          <a:xfrm>
            <a:off x="239713" y="1344168"/>
            <a:ext cx="8578850" cy="4965192"/>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ullet_Heavy Tex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a:t>Click to edit Master title style</a:t>
            </a:r>
            <a:endParaRPr lang="en-US" dirty="0"/>
          </a:p>
        </p:txBody>
      </p:sp>
      <p:sp>
        <p:nvSpPr>
          <p:cNvPr id="4" name="Text Placeholder 3"/>
          <p:cNvSpPr>
            <a:spLocks noGrp="1" noChangeAspect="1"/>
          </p:cNvSpPr>
          <p:nvPr>
            <p:ph type="body" sz="quarter" idx="10"/>
          </p:nvPr>
        </p:nvSpPr>
        <p:spPr>
          <a:xfrm>
            <a:off x="239713"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4706781"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Bullet with pull quote">
    <p:spTree>
      <p:nvGrpSpPr>
        <p:cNvPr id="1" name=""/>
        <p:cNvGrpSpPr/>
        <p:nvPr/>
      </p:nvGrpSpPr>
      <p:grpSpPr>
        <a:xfrm>
          <a:off x="0" y="0"/>
          <a:ext cx="0" cy="0"/>
          <a:chOff x="0" y="0"/>
          <a:chExt cx="0" cy="0"/>
        </a:xfrm>
      </p:grpSpPr>
      <p:sp>
        <p:nvSpPr>
          <p:cNvPr id="15" name="Rounded Rectangle 14"/>
          <p:cNvSpPr/>
          <p:nvPr/>
        </p:nvSpPr>
        <p:spPr>
          <a:xfrm>
            <a:off x="4984231" y="1411242"/>
            <a:ext cx="3759720" cy="4793993"/>
          </a:xfrm>
          <a:prstGeom prst="roundRect">
            <a:avLst>
              <a:gd name="adj" fmla="val 0"/>
            </a:avLst>
          </a:prstGeom>
          <a:gradFill flip="none" rotWithShape="1">
            <a:gsLst>
              <a:gs pos="0">
                <a:srgbClr val="E2F4FA"/>
              </a:gs>
              <a:gs pos="47000">
                <a:schemeClr val="bg1"/>
              </a:gs>
              <a:gs pos="100000">
                <a:srgbClr val="E2F4FA"/>
              </a:gs>
            </a:gsLst>
            <a:lin ang="2700000" scaled="1"/>
            <a:tileRect/>
          </a:gra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ext Placeholder 3"/>
          <p:cNvSpPr>
            <a:spLocks noGrp="1"/>
          </p:cNvSpPr>
          <p:nvPr>
            <p:ph type="body" sz="quarter" idx="10"/>
          </p:nvPr>
        </p:nvSpPr>
        <p:spPr>
          <a:xfrm>
            <a:off x="239713" y="1339745"/>
            <a:ext cx="4103687" cy="4965700"/>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1" hasCustomPrompt="1"/>
          </p:nvPr>
        </p:nvSpPr>
        <p:spPr>
          <a:xfrm>
            <a:off x="5221224" y="1747683"/>
            <a:ext cx="3236976" cy="646331"/>
          </a:xfrm>
        </p:spPr>
        <p:txBody>
          <a:bodyPr>
            <a:spAutoFit/>
          </a:bodyPr>
          <a:lstStyle>
            <a:lvl1pPr marL="114300" indent="-114300" algn="l" defTabSz="914400" rtl="0" eaLnBrk="1" latinLnBrk="0" hangingPunct="1">
              <a:lnSpc>
                <a:spcPct val="90000"/>
              </a:lnSpc>
              <a:spcBef>
                <a:spcPts val="0"/>
              </a:spcBef>
              <a:buNone/>
              <a:defRPr lang="en-US" sz="2000" kern="1200" dirty="0" smtClean="0">
                <a:gradFill>
                  <a:gsLst>
                    <a:gs pos="0">
                      <a:schemeClr val="tx1"/>
                    </a:gs>
                    <a:gs pos="47000">
                      <a:schemeClr val="accent2"/>
                    </a:gs>
                    <a:gs pos="100000">
                      <a:schemeClr val="accent4"/>
                    </a:gs>
                  </a:gsLst>
                  <a:lin ang="3600000" scaled="0"/>
                </a:gradFill>
                <a:latin typeface="+mj-lt"/>
                <a:ea typeface="+mn-ea"/>
                <a:cs typeface="+mn-cs"/>
              </a:defRPr>
            </a:lvl1pPr>
            <a:lvl2pPr marL="114300" indent="-114300" algn="l" defTabSz="914400" rtl="0" eaLnBrk="1" latinLnBrk="0" hangingPunct="1">
              <a:defRPr lang="en-US" sz="2000" kern="1200" dirty="0" smtClean="0">
                <a:solidFill>
                  <a:schemeClr val="accent2"/>
                </a:solidFill>
                <a:latin typeface="Ciscolight" pitchFamily="2" charset="0"/>
                <a:ea typeface="+mn-ea"/>
                <a:cs typeface="+mn-cs"/>
              </a:defRPr>
            </a:lvl2pPr>
            <a:lvl3pPr marL="114300" indent="-114300" algn="l" defTabSz="914400" rtl="0" eaLnBrk="1" latinLnBrk="0" hangingPunct="1">
              <a:defRPr lang="en-US" sz="2000" kern="1200" dirty="0" smtClean="0">
                <a:solidFill>
                  <a:schemeClr val="accent2"/>
                </a:solidFill>
                <a:latin typeface="Ciscolight" pitchFamily="2" charset="0"/>
                <a:ea typeface="+mn-ea"/>
                <a:cs typeface="+mn-cs"/>
              </a:defRPr>
            </a:lvl3pPr>
            <a:lvl4pPr marL="114300" indent="-114300" algn="l" defTabSz="914400" rtl="0" eaLnBrk="1" latinLnBrk="0" hangingPunct="1">
              <a:defRPr lang="en-US" sz="2000" kern="1200" dirty="0" smtClean="0">
                <a:solidFill>
                  <a:schemeClr val="accent2"/>
                </a:solidFill>
                <a:latin typeface="Ciscolight" pitchFamily="2" charset="0"/>
                <a:ea typeface="+mn-ea"/>
                <a:cs typeface="+mn-cs"/>
              </a:defRPr>
            </a:lvl4pPr>
            <a:lvl5pPr marL="114300" indent="-114300" algn="l" defTabSz="914400" rtl="0" eaLnBrk="1" latinLnBrk="0" hangingPunct="1">
              <a:defRPr lang="en-US" sz="2000" kern="1200" dirty="0" smtClean="0">
                <a:solidFill>
                  <a:schemeClr val="accent2"/>
                </a:solidFill>
                <a:latin typeface="Ciscolight" pitchFamily="2" charset="0"/>
                <a:ea typeface="+mn-ea"/>
                <a:cs typeface="+mn-cs"/>
              </a:defRPr>
            </a:lvl5pPr>
          </a:lstStyle>
          <a:p>
            <a:pPr lvl="0"/>
            <a:r>
              <a:rPr lang="en-US" dirty="0"/>
              <a:t>“This is the sample </a:t>
            </a:r>
            <a:br>
              <a:rPr lang="en-US" dirty="0"/>
            </a:br>
            <a:r>
              <a:rPr lang="en-US" dirty="0"/>
              <a:t>pull quote.”</a:t>
            </a:r>
          </a:p>
        </p:txBody>
      </p:sp>
      <p:sp>
        <p:nvSpPr>
          <p:cNvPr id="11" name="Rectangle 4"/>
          <p:cNvSpPr>
            <a:spLocks noChangeArrowheads="1"/>
          </p:cNvSpPr>
          <p:nvPr/>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a:solidFill>
                  <a:srgbClr val="C0C0C0"/>
                </a:solidFill>
                <a:latin typeface="+mj-lt"/>
                <a:ea typeface="+mn-ea"/>
                <a:cs typeface="+mn-cs"/>
              </a:rPr>
              <a:t>© 2010 Cisco and/or its affiliates. All rights reserved.</a:t>
            </a:r>
          </a:p>
        </p:txBody>
      </p:sp>
      <p:sp>
        <p:nvSpPr>
          <p:cNvPr id="1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pic>
        <p:nvPicPr>
          <p:cNvPr id="21" name="Picture 20" descr="verticalbar.png"/>
          <p:cNvPicPr>
            <a:picLocks noChangeAspect="1"/>
          </p:cNvPicPr>
          <p:nvPr/>
        </p:nvPicPr>
        <p:blipFill>
          <a:blip r:embed="rId2" cstate="print"/>
          <a:stretch>
            <a:fillRect/>
          </a:stretch>
        </p:blipFill>
        <p:spPr>
          <a:xfrm>
            <a:off x="4948236" y="1335313"/>
            <a:ext cx="83809" cy="4961463"/>
          </a:xfrm>
          <a:prstGeom prst="rect">
            <a:avLst/>
          </a:prstGeom>
        </p:spPr>
      </p:pic>
      <p:sp>
        <p:nvSpPr>
          <p:cNvPr id="13"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6" name="Title 15"/>
          <p:cNvSpPr>
            <a:spLocks noGrp="1"/>
          </p:cNvSpPr>
          <p:nvPr>
            <p:ph type="title"/>
          </p:nvPr>
        </p:nvSpPr>
        <p:spPr/>
        <p:txBody>
          <a:bodyPr/>
          <a:lstStyle/>
          <a:p>
            <a:r>
              <a:rPr lang="en-US"/>
              <a:t>Click to edit Master title style</a:t>
            </a:r>
          </a:p>
        </p:txBody>
      </p:sp>
      <p:sp>
        <p:nvSpPr>
          <p:cNvPr id="20" name="Text Placeholder 19"/>
          <p:cNvSpPr>
            <a:spLocks noGrp="1"/>
          </p:cNvSpPr>
          <p:nvPr>
            <p:ph type="body" sz="quarter" idx="14" hasCustomPrompt="1"/>
          </p:nvPr>
        </p:nvSpPr>
        <p:spPr>
          <a:xfrm>
            <a:off x="5334000" y="4876800"/>
            <a:ext cx="3200400" cy="457200"/>
          </a:xfrm>
        </p:spPr>
        <p:txBody>
          <a:bodyPr anchor="t">
            <a:noAutofit/>
          </a:bodyPr>
          <a:lstStyle>
            <a:lvl1pPr marL="0" indent="0">
              <a:buFontTx/>
              <a:buNone/>
              <a:defRPr sz="1600">
                <a:solidFill>
                  <a:schemeClr val="bg2">
                    <a:lumMod val="50000"/>
                  </a:schemeClr>
                </a:solidFill>
              </a:defRPr>
            </a:lvl1pPr>
          </a:lstStyle>
          <a:p>
            <a:pPr lvl="0"/>
            <a:r>
              <a:rPr lang="en-US" dirty="0"/>
              <a:t>Source Name</a:t>
            </a:r>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ullet_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defRPr>
                <a:gradFill>
                  <a:gsLst>
                    <a:gs pos="0">
                      <a:schemeClr val="tx1"/>
                    </a:gs>
                    <a:gs pos="44000">
                      <a:srgbClr val="01BBBB"/>
                    </a:gs>
                    <a:gs pos="100000">
                      <a:schemeClr val="accent4"/>
                    </a:gs>
                  </a:gsLst>
                  <a:lin ang="4800000" scaled="0"/>
                </a:gradFill>
                <a:latin typeface="+mj-lt"/>
              </a:defRPr>
            </a:lvl1pPr>
          </a:lstStyle>
          <a:p>
            <a:r>
              <a:rPr lang="en-US"/>
              <a:t>Click to edit Master title style</a:t>
            </a:r>
            <a:endParaRPr lang="en-US" dirty="0"/>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7.jpe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2.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9702" y="432215"/>
            <a:ext cx="8588861" cy="838200"/>
          </a:xfrm>
          <a:prstGeom prst="rect">
            <a:avLst/>
          </a:prstGeom>
        </p:spPr>
        <p:txBody>
          <a:bodyPr vert="horz" lIns="82296" tIns="45720" rIns="82296" bIns="45720" rtlCol="0" anchor="b" anchorCtr="0">
            <a:noAutofit/>
          </a:bodyPr>
          <a:lstStyle/>
          <a:p>
            <a:r>
              <a:rPr lang="en-US" dirty="0"/>
              <a:t>Slide Title Goes Here</a:t>
            </a:r>
          </a:p>
        </p:txBody>
      </p:sp>
      <p:sp>
        <p:nvSpPr>
          <p:cNvPr id="3" name="Text Placeholder 2"/>
          <p:cNvSpPr>
            <a:spLocks noGrp="1"/>
          </p:cNvSpPr>
          <p:nvPr>
            <p:ph type="body" idx="1"/>
          </p:nvPr>
        </p:nvSpPr>
        <p:spPr>
          <a:xfrm>
            <a:off x="229701" y="1339745"/>
            <a:ext cx="8551441" cy="4965699"/>
          </a:xfrm>
          <a:prstGeom prst="rect">
            <a:avLst/>
          </a:prstGeom>
        </p:spPr>
        <p:txBody>
          <a:bodyPr vert="horz" lIns="91440" tIns="45720" rIns="91440" bIns="45720" rtlCol="0">
            <a:normAutofit/>
          </a:bodyPr>
          <a:lstStyle/>
          <a:p>
            <a:pPr lvl="0"/>
            <a:r>
              <a:rPr lang="en-US" dirty="0"/>
              <a:t>Body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p:nvPicPr>
        <p:blipFill>
          <a:blip r:embed="rId36" cstate="print"/>
          <a:stretch>
            <a:fillRect/>
          </a:stretch>
        </p:blipFill>
        <p:spPr>
          <a:xfrm>
            <a:off x="333375" y="6378339"/>
            <a:ext cx="8477250" cy="16291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Lst>
  <p:transition>
    <p:wipe dir="r"/>
  </p:transition>
  <p:txStyles>
    <p:title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p:titleStyle>
    <p:bodyStyle>
      <a:lvl1pPr marL="228600" indent="-228600" algn="l" defTabSz="914400" rtl="0" eaLnBrk="1" latinLnBrk="0" hangingPunct="1">
        <a:lnSpc>
          <a:spcPct val="95000"/>
        </a:lnSpc>
        <a:spcBef>
          <a:spcPts val="1440"/>
        </a:spcBef>
        <a:buClr>
          <a:schemeClr val="tx2"/>
        </a:buClr>
        <a:buSzPct val="90000"/>
        <a:buFont typeface="Arial" pitchFamily="34" charset="0"/>
        <a:buChar char="•"/>
        <a:tabLst/>
        <a:defRPr lang="en-US" sz="2000" kern="1200" dirty="0" smtClean="0">
          <a:solidFill>
            <a:srgbClr val="546568"/>
          </a:solidFill>
          <a:latin typeface="+mj-lt"/>
          <a:ea typeface="+mn-ea"/>
          <a:cs typeface="+mn-cs"/>
        </a:defRPr>
      </a:lvl1pPr>
      <a:lvl2pPr marL="406400" indent="0" algn="l" defTabSz="914400" rtl="0" eaLnBrk="1" latinLnBrk="0" hangingPunct="1">
        <a:lnSpc>
          <a:spcPct val="95000"/>
        </a:lnSpc>
        <a:spcBef>
          <a:spcPts val="840"/>
        </a:spcBef>
        <a:buClr>
          <a:schemeClr val="tx2"/>
        </a:buClr>
        <a:buFontTx/>
        <a:buNone/>
        <a:defRPr lang="en-US" sz="1800" kern="1200" dirty="0" smtClean="0">
          <a:solidFill>
            <a:srgbClr val="546568"/>
          </a:solidFill>
          <a:latin typeface="+mj-lt"/>
          <a:ea typeface="+mn-ea"/>
          <a:cs typeface="+mn-cs"/>
        </a:defRPr>
      </a:lvl2pPr>
      <a:lvl3pPr marL="571500" indent="-1588" algn="l" defTabSz="914400" rtl="0" eaLnBrk="1" latinLnBrk="0" hangingPunct="1">
        <a:lnSpc>
          <a:spcPct val="95000"/>
        </a:lnSpc>
        <a:spcBef>
          <a:spcPts val="840"/>
        </a:spcBef>
        <a:buFont typeface="Arial" pitchFamily="34" charset="0"/>
        <a:buNone/>
        <a:defRPr lang="en-US" sz="1600" kern="1200" dirty="0" smtClean="0">
          <a:solidFill>
            <a:srgbClr val="546568"/>
          </a:solidFill>
          <a:latin typeface="+mj-lt"/>
          <a:ea typeface="+mn-ea"/>
          <a:cs typeface="+mn-cs"/>
        </a:defRPr>
      </a:lvl3pPr>
      <a:lvl4pPr marL="688975" indent="0" algn="l" defTabSz="914400" rtl="0" eaLnBrk="1" latinLnBrk="0" hangingPunct="1">
        <a:lnSpc>
          <a:spcPct val="95000"/>
        </a:lnSpc>
        <a:spcBef>
          <a:spcPts val="840"/>
        </a:spcBef>
        <a:buFont typeface="Arial" pitchFamily="34" charset="0"/>
        <a:buNone/>
        <a:defRPr lang="en-US" sz="1400" kern="1200" dirty="0" smtClean="0">
          <a:solidFill>
            <a:srgbClr val="546568"/>
          </a:solidFill>
          <a:latin typeface="+mj-lt"/>
          <a:ea typeface="+mn-ea"/>
          <a:cs typeface="+mn-cs"/>
        </a:defRPr>
      </a:lvl4pPr>
      <a:lvl5pPr marL="801688" indent="0" algn="l" defTabSz="914400" rtl="0" eaLnBrk="1" latinLnBrk="0" hangingPunct="1">
        <a:lnSpc>
          <a:spcPct val="95000"/>
        </a:lnSpc>
        <a:spcBef>
          <a:spcPts val="840"/>
        </a:spcBef>
        <a:buFont typeface="Arial" pitchFamily="34" charset="0"/>
        <a:buNone/>
        <a:defRPr lang="en-US" sz="1400" kern="1200" dirty="0">
          <a:solidFill>
            <a:srgbClr val="546568"/>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a:t>Click to edit Master title style</a:t>
            </a:r>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eaLnBrk="1" latinLnBrk="0" hangingPunct="1"/>
            <a:fld id="{544213AF-26F6-41FA-8D85-E2C5388D6E58}" type="datetimeFigureOut">
              <a:rPr lang="en-US" smtClean="0"/>
              <a:pPr eaLnBrk="1" latinLnBrk="0" hangingPunct="1"/>
              <a:t>8/4/2017</a:t>
            </a:fld>
            <a:endParaRPr lang="en-US" sz="1000" dirty="0">
              <a:solidFill>
                <a:schemeClr val="tx1"/>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lgn="r" eaLnBrk="1" latinLnBrk="0" hangingPunct="1"/>
            <a:endParaRPr kumimoji="0" lang="en-US" sz="1000" dirty="0">
              <a:solidFill>
                <a:schemeClr val="tx1"/>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5BBC35B-A44B-4119-B8DA-DE9E3DFADA20}" type="slidenum">
              <a:rPr kumimoji="0" lang="en-US" smtClean="0"/>
              <a:pPr eaLnBrk="1" latinLnBrk="0" hangingPunct="1"/>
              <a:t>‹#›</a:t>
            </a:fld>
            <a:endParaRPr kumimoji="0" lang="en-US" sz="1000" b="0">
              <a:solidFill>
                <a:schemeClr val="tx1"/>
              </a:solidFill>
            </a:endParaRPr>
          </a:p>
        </p:txBody>
      </p:sp>
    </p:spTree>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ransition>
    <p:wipe dir="r"/>
  </p:transition>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6.xml.rels><?xml version="1.0" encoding="UTF-8" standalone="yes"?>
<Relationships xmlns="http://schemas.openxmlformats.org/package/2006/relationships"><Relationship Id="rId3" Type="http://schemas.openxmlformats.org/officeDocument/2006/relationships/hyperlink" Target="https://www.eecis.udel.edu/~mills/security.html" TargetMode="External"/><Relationship Id="rId2" Type="http://schemas.openxmlformats.org/officeDocument/2006/relationships/hyperlink" Target="https://www.ietf.org/proceedings/83/slides/slides-83-tictoc-1.pdf" TargetMode="External"/><Relationship Id="rId1" Type="http://schemas.openxmlformats.org/officeDocument/2006/relationships/slideLayout" Target="../slideLayouts/slideLayout3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143000"/>
            <a:ext cx="7772400" cy="1600200"/>
          </a:xfrm>
        </p:spPr>
        <p:txBody>
          <a:bodyPr>
            <a:normAutofit/>
          </a:bodyPr>
          <a:lstStyle/>
          <a:p>
            <a:pPr algn="ctr"/>
            <a:r>
              <a:rPr lang="en-US" sz="3200" dirty="0"/>
              <a:t>NTP </a:t>
            </a:r>
            <a:r>
              <a:rPr lang="en-US" sz="3200" dirty="0" smtClean="0"/>
              <a:t>Sub-group</a:t>
            </a:r>
            <a:r>
              <a:rPr lang="en-US" sz="3200" dirty="0"/>
              <a:t/>
            </a:r>
            <a:br>
              <a:rPr lang="en-US" sz="3200" dirty="0"/>
            </a:br>
            <a:r>
              <a:rPr lang="en-US" sz="3200" dirty="0"/>
              <a:t>NTP Time Stamp Proposal</a:t>
            </a:r>
            <a:r>
              <a:rPr lang="en-US" sz="3200" dirty="0"/>
              <a:t/>
            </a:r>
            <a:br>
              <a:rPr lang="en-US" sz="3200" dirty="0"/>
            </a:br>
            <a:r>
              <a:rPr lang="en-US" sz="3200" dirty="0" smtClean="0"/>
              <a:t>4 August 2017</a:t>
            </a:r>
            <a:endParaRPr lang="en-US" sz="3200" dirty="0"/>
          </a:p>
        </p:txBody>
      </p:sp>
    </p:spTree>
    <p:extLst>
      <p:ext uri="{BB962C8B-B14F-4D97-AF65-F5344CB8AC3E}">
        <p14:creationId xmlns:p14="http://schemas.microsoft.com/office/powerpoint/2010/main" val="614361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6279" y="1143000"/>
            <a:ext cx="8551441" cy="4703025"/>
          </a:xfrm>
        </p:spPr>
        <p:txBody>
          <a:bodyPr>
            <a:normAutofit fontScale="40000" lnSpcReduction="20000"/>
          </a:bodyPr>
          <a:lstStyle/>
          <a:p>
            <a:pPr marL="109728" indent="0">
              <a:buNone/>
            </a:pPr>
            <a:r>
              <a:rPr lang="en-US" sz="3500" b="1" dirty="0"/>
              <a:t>Maintaining Integrity in System Date/Time  </a:t>
            </a:r>
            <a:endParaRPr lang="en-US" sz="3500" dirty="0"/>
          </a:p>
          <a:p>
            <a:pPr marL="109728" indent="0">
              <a:buNone/>
            </a:pPr>
            <a:r>
              <a:rPr lang="en-US" sz="3500" dirty="0"/>
              <a:t>  </a:t>
            </a:r>
            <a:r>
              <a:rPr lang="en-US" sz="2300" i="1" dirty="0"/>
              <a:t>[The following is an optional SFR]</a:t>
            </a:r>
          </a:p>
          <a:p>
            <a:pPr marL="109728" indent="0">
              <a:buNone/>
            </a:pPr>
            <a:endParaRPr lang="en-US" sz="3500" b="1" dirty="0"/>
          </a:p>
          <a:p>
            <a:pPr marL="109728" indent="0">
              <a:buNone/>
            </a:pPr>
            <a:r>
              <a:rPr lang="en-US" sz="3500" b="1" dirty="0"/>
              <a:t>FCS_NTP_EXT.1 NTP Protocol</a:t>
            </a:r>
          </a:p>
          <a:p>
            <a:pPr marL="109728" indent="0">
              <a:buNone/>
            </a:pPr>
            <a:endParaRPr lang="en-US" sz="3500" b="1" dirty="0"/>
          </a:p>
          <a:p>
            <a:pPr marL="109728" indent="0">
              <a:buNone/>
            </a:pPr>
            <a:r>
              <a:rPr lang="en-US" sz="3500" b="1" dirty="0"/>
              <a:t>FCS_NTP_EXT.1.1 </a:t>
            </a:r>
            <a:r>
              <a:rPr lang="en-US" sz="3500" dirty="0"/>
              <a:t>The TSF shall implement [selection: NTP v3 (RFC 1305), NTP v4 (RFC 5905)] </a:t>
            </a:r>
            <a:r>
              <a:rPr lang="en-US" sz="3500" dirty="0" smtClean="0"/>
              <a:t>NTP </a:t>
            </a:r>
            <a:r>
              <a:rPr lang="en-US" sz="3500" dirty="0"/>
              <a:t>versions.</a:t>
            </a:r>
          </a:p>
          <a:p>
            <a:pPr marL="109728" indent="0">
              <a:buNone/>
            </a:pPr>
            <a:endParaRPr lang="en-US" sz="3500" b="1" dirty="0"/>
          </a:p>
          <a:p>
            <a:pPr marL="109728" indent="0">
              <a:buNone/>
            </a:pPr>
            <a:r>
              <a:rPr lang="en-US" sz="3500" b="1" dirty="0"/>
              <a:t>FCS_NTP_EXT.1.2 </a:t>
            </a:r>
            <a:r>
              <a:rPr lang="en-US" sz="3500" dirty="0"/>
              <a:t>The TSF shall update its system time using [selection:</a:t>
            </a:r>
          </a:p>
          <a:p>
            <a:pPr lvl="4">
              <a:buClrTx/>
              <a:buFont typeface="Arial" panose="020B0604020202020204" pitchFamily="34" charset="0"/>
              <a:buChar char="•"/>
            </a:pPr>
            <a:r>
              <a:rPr lang="en-US" sz="3500" dirty="0"/>
              <a:t>Symmetric Cryptography [selection: SHA1, SHA224, SHA256, SHA384, SHA512, </a:t>
            </a:r>
            <a:r>
              <a:rPr lang="en-US" sz="3500" dirty="0" smtClean="0"/>
              <a:t>AES-CBC-128</a:t>
            </a:r>
            <a:r>
              <a:rPr lang="en-US" sz="3500" dirty="0"/>
              <a:t>, AES-CBC-256] as the cryptographic algorithm(s); </a:t>
            </a:r>
          </a:p>
          <a:p>
            <a:pPr lvl="4">
              <a:buClrTx/>
              <a:buFont typeface="Arial" panose="020B0604020202020204" pitchFamily="34" charset="0"/>
              <a:buChar char="•"/>
            </a:pPr>
            <a:r>
              <a:rPr lang="en-US" sz="3500" dirty="0"/>
              <a:t>The TSF shall be capable of using [selection: IPsec, DTLS] to provide trusted communication between itself and an NTP time source.</a:t>
            </a:r>
          </a:p>
          <a:p>
            <a:pPr marL="1115568" lvl="4" indent="0">
              <a:buNone/>
            </a:pPr>
            <a:r>
              <a:rPr lang="en-US" sz="2600" dirty="0"/>
              <a:t>].</a:t>
            </a:r>
          </a:p>
          <a:p>
            <a:pPr marL="109728" indent="0">
              <a:buNone/>
            </a:pPr>
            <a:endParaRPr lang="en-US" sz="3500" dirty="0"/>
          </a:p>
          <a:p>
            <a:pPr marL="109728" indent="0">
              <a:buNone/>
            </a:pPr>
            <a:r>
              <a:rPr lang="en-US" sz="3500" b="1" dirty="0"/>
              <a:t>FCS_NTP_EXT.1.3 </a:t>
            </a:r>
            <a:r>
              <a:rPr lang="en-US" sz="3500" dirty="0"/>
              <a:t>The TSF shall </a:t>
            </a:r>
            <a:r>
              <a:rPr lang="en-US" sz="3500" dirty="0" smtClean="0"/>
              <a:t>not update NTP timestamp from broadcast addresses.</a:t>
            </a:r>
            <a:endParaRPr lang="en-US" sz="3500" dirty="0"/>
          </a:p>
          <a:p>
            <a:pPr marL="109728" indent="0">
              <a:buNone/>
            </a:pPr>
            <a:endParaRPr lang="en-US" sz="3500" b="1" dirty="0" smtClean="0"/>
          </a:p>
          <a:p>
            <a:pPr marL="109728" indent="0">
              <a:buNone/>
            </a:pPr>
            <a:r>
              <a:rPr lang="en-US" sz="3500" b="1" dirty="0" smtClean="0"/>
              <a:t>FCS_NTP_EXT.1.4 </a:t>
            </a:r>
            <a:r>
              <a:rPr lang="en-US" sz="3500" dirty="0"/>
              <a:t>The TSF shall support configuration of at least </a:t>
            </a:r>
            <a:r>
              <a:rPr lang="en-US" sz="3500" dirty="0" smtClean="0"/>
              <a:t>three (3) </a:t>
            </a:r>
            <a:r>
              <a:rPr lang="en-US" sz="3500" dirty="0"/>
              <a:t>NTP time sources</a:t>
            </a:r>
            <a:r>
              <a:rPr lang="en-US" sz="3500" dirty="0" smtClean="0"/>
              <a:t>.</a:t>
            </a:r>
          </a:p>
          <a:p>
            <a:pPr marL="109728" indent="0">
              <a:buNone/>
            </a:pPr>
            <a:endParaRPr lang="en-US" sz="3500" dirty="0"/>
          </a:p>
          <a:p>
            <a:pPr marL="365760" lvl="1" indent="0">
              <a:buNone/>
            </a:pPr>
            <a:endParaRPr lang="en-US" sz="3500" strike="sngStrike" dirty="0"/>
          </a:p>
        </p:txBody>
      </p:sp>
      <p:sp>
        <p:nvSpPr>
          <p:cNvPr id="2" name="Title 1"/>
          <p:cNvSpPr>
            <a:spLocks noGrp="1"/>
          </p:cNvSpPr>
          <p:nvPr>
            <p:ph type="title"/>
          </p:nvPr>
        </p:nvSpPr>
        <p:spPr>
          <a:xfrm>
            <a:off x="457200" y="274638"/>
            <a:ext cx="8229600" cy="792162"/>
          </a:xfrm>
        </p:spPr>
        <p:txBody>
          <a:bodyPr/>
          <a:lstStyle/>
          <a:p>
            <a:pPr algn="ctr"/>
            <a:r>
              <a:rPr lang="en-US" dirty="0"/>
              <a:t>Proposed </a:t>
            </a:r>
            <a:r>
              <a:rPr lang="en-US" dirty="0" smtClean="0"/>
              <a:t>NTP </a:t>
            </a:r>
            <a:r>
              <a:rPr lang="en-US" dirty="0"/>
              <a:t>Time Stamp SFR</a:t>
            </a:r>
          </a:p>
        </p:txBody>
      </p:sp>
    </p:spTree>
    <p:extLst>
      <p:ext uri="{BB962C8B-B14F-4D97-AF65-F5344CB8AC3E}">
        <p14:creationId xmlns:p14="http://schemas.microsoft.com/office/powerpoint/2010/main" val="12267274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392974"/>
            <a:ext cx="8551441" cy="4703025"/>
          </a:xfrm>
        </p:spPr>
        <p:txBody>
          <a:bodyPr>
            <a:normAutofit lnSpcReduction="10000"/>
          </a:bodyPr>
          <a:lstStyle/>
          <a:p>
            <a:pPr marL="109728" indent="0">
              <a:buNone/>
            </a:pPr>
            <a:r>
              <a:rPr lang="en-US" sz="1800" dirty="0"/>
              <a:t>Update to FMT_SMF.1 to include functions if NTP is selected.</a:t>
            </a:r>
          </a:p>
          <a:p>
            <a:pPr marL="603504" lvl="2" indent="0">
              <a:buClrTx/>
              <a:buNone/>
            </a:pPr>
            <a:r>
              <a:rPr lang="en-US" sz="1200" dirty="0"/>
              <a:t>Update list of management functions that may be selected as follows:</a:t>
            </a:r>
          </a:p>
          <a:p>
            <a:pPr lvl="3">
              <a:buClrTx/>
              <a:buFont typeface="Arial" panose="020B0604020202020204" pitchFamily="34" charset="0"/>
              <a:buChar char="•"/>
            </a:pPr>
            <a:r>
              <a:rPr lang="en-US" sz="1200" dirty="0"/>
              <a:t>[</a:t>
            </a:r>
            <a:r>
              <a:rPr lang="en-US" sz="1200" i="1" dirty="0"/>
              <a:t>selection:</a:t>
            </a:r>
          </a:p>
          <a:p>
            <a:pPr lvl="5">
              <a:buClrTx/>
              <a:buFont typeface="Arial" panose="020B0604020202020204" pitchFamily="34" charset="0"/>
              <a:buChar char="•"/>
            </a:pPr>
            <a:r>
              <a:rPr lang="en-US" sz="1200" i="1" dirty="0"/>
              <a:t>Ability to configure audit </a:t>
            </a:r>
            <a:r>
              <a:rPr lang="en-US" sz="1200" i="1" dirty="0" err="1"/>
              <a:t>behaviour</a:t>
            </a:r>
            <a:r>
              <a:rPr lang="en-US" sz="1200" i="1" dirty="0"/>
              <a:t>;</a:t>
            </a:r>
          </a:p>
          <a:p>
            <a:pPr lvl="5">
              <a:buClrTx/>
              <a:buFont typeface="Arial" panose="020B0604020202020204" pitchFamily="34" charset="0"/>
              <a:buChar char="•"/>
            </a:pPr>
            <a:r>
              <a:rPr lang="en-US" sz="1200" i="1" dirty="0"/>
              <a:t>Ability to configure the list of TOE-provided services available before an entity is identified and authenticated, as specified in FIA_UIA_EXT.1;</a:t>
            </a:r>
          </a:p>
          <a:p>
            <a:pPr lvl="5">
              <a:buClrTx/>
              <a:buFont typeface="Arial" panose="020B0604020202020204" pitchFamily="34" charset="0"/>
              <a:buChar char="•"/>
            </a:pPr>
            <a:r>
              <a:rPr lang="en-US" sz="1200" i="1" dirty="0"/>
              <a:t>….</a:t>
            </a:r>
          </a:p>
          <a:p>
            <a:pPr lvl="5">
              <a:buClrTx/>
              <a:buFont typeface="Arial" panose="020B0604020202020204" pitchFamily="34" charset="0"/>
              <a:buChar char="•"/>
            </a:pPr>
            <a:r>
              <a:rPr lang="en-US" sz="1200" i="1" dirty="0"/>
              <a:t>….</a:t>
            </a:r>
          </a:p>
          <a:p>
            <a:pPr lvl="5">
              <a:buClrTx/>
              <a:buFont typeface="Arial" panose="020B0604020202020204" pitchFamily="34" charset="0"/>
              <a:buChar char="•"/>
            </a:pPr>
            <a:r>
              <a:rPr lang="en-US" sz="1200" i="1" dirty="0"/>
              <a:t>Ability to set the time which is used for time-stamps;</a:t>
            </a:r>
          </a:p>
          <a:p>
            <a:pPr lvl="5">
              <a:buClrTx/>
              <a:buFont typeface="Arial" panose="020B0604020202020204" pitchFamily="34" charset="0"/>
              <a:buChar char="•"/>
            </a:pPr>
            <a:r>
              <a:rPr lang="en-US" sz="1200" i="1" dirty="0">
                <a:solidFill>
                  <a:srgbClr val="FF0000"/>
                </a:solidFill>
              </a:rPr>
              <a:t>Ability to configure </a:t>
            </a:r>
            <a:r>
              <a:rPr lang="en-US" sz="1200" i="1" dirty="0" smtClean="0">
                <a:solidFill>
                  <a:srgbClr val="FF0000"/>
                </a:solidFill>
              </a:rPr>
              <a:t>NTP;</a:t>
            </a:r>
            <a:endParaRPr lang="en-US" sz="1200" i="1" dirty="0">
              <a:solidFill>
                <a:srgbClr val="FF0000"/>
              </a:solidFill>
            </a:endParaRPr>
          </a:p>
          <a:p>
            <a:pPr lvl="5">
              <a:buClrTx/>
              <a:buFont typeface="Arial" panose="020B0604020202020204" pitchFamily="34" charset="0"/>
              <a:buChar char="•"/>
            </a:pPr>
            <a:r>
              <a:rPr lang="en-US" sz="1200" i="1" dirty="0"/>
              <a:t>Ability to configure the reference identifier for the peer;</a:t>
            </a:r>
          </a:p>
          <a:p>
            <a:pPr lvl="5">
              <a:buClrTx/>
              <a:buFont typeface="Arial" panose="020B0604020202020204" pitchFamily="34" charset="0"/>
              <a:buChar char="•"/>
            </a:pPr>
            <a:r>
              <a:rPr lang="en-US" sz="1200" i="1" dirty="0"/>
              <a:t>….</a:t>
            </a:r>
          </a:p>
          <a:p>
            <a:pPr lvl="5">
              <a:buClrTx/>
              <a:buFont typeface="Arial" panose="020B0604020202020204" pitchFamily="34" charset="0"/>
              <a:buChar char="•"/>
            </a:pPr>
            <a:r>
              <a:rPr lang="en-US" sz="1200" i="1" dirty="0"/>
              <a:t>….</a:t>
            </a:r>
          </a:p>
          <a:p>
            <a:pPr marL="1143000" lvl="4" indent="0">
              <a:buClrTx/>
              <a:buNone/>
            </a:pPr>
            <a:r>
              <a:rPr lang="en-US" sz="1200" dirty="0"/>
              <a:t>].</a:t>
            </a:r>
          </a:p>
          <a:p>
            <a:pPr marL="137160" indent="0">
              <a:buClrTx/>
              <a:buNone/>
            </a:pPr>
            <a:r>
              <a:rPr lang="en-US" sz="1800" dirty="0"/>
              <a:t>Update the Application Note 23 as follows:</a:t>
            </a:r>
          </a:p>
          <a:p>
            <a:pPr marL="630936" lvl="2" indent="0">
              <a:buClrTx/>
              <a:buNone/>
            </a:pPr>
            <a:r>
              <a:rPr lang="en-US" sz="1200" i="1" dirty="0"/>
              <a:t>The TOE must provide…</a:t>
            </a:r>
          </a:p>
          <a:p>
            <a:pPr marL="630936" lvl="2" indent="0">
              <a:buClrTx/>
              <a:buNone/>
            </a:pPr>
            <a:r>
              <a:rPr lang="en-US" sz="1200" i="1" dirty="0"/>
              <a:t>The selection “Ability…</a:t>
            </a:r>
          </a:p>
          <a:p>
            <a:pPr marL="630936" lvl="2" indent="0">
              <a:buClrTx/>
              <a:buNone/>
            </a:pPr>
            <a:r>
              <a:rPr lang="en-US" sz="1200" i="1" dirty="0"/>
              <a:t>The selection “Ability…</a:t>
            </a:r>
          </a:p>
          <a:p>
            <a:pPr marL="630936" lvl="2" indent="0">
              <a:buClrTx/>
              <a:buNone/>
            </a:pPr>
            <a:r>
              <a:rPr lang="en-US" sz="1200" i="1" dirty="0"/>
              <a:t>The selection </a:t>
            </a:r>
            <a:r>
              <a:rPr lang="en-US" sz="1200" i="1" dirty="0">
                <a:solidFill>
                  <a:srgbClr val="FF0000"/>
                </a:solidFill>
              </a:rPr>
              <a:t>“Ability to configure </a:t>
            </a:r>
            <a:r>
              <a:rPr lang="en-US" sz="1200" i="1" dirty="0" smtClean="0">
                <a:solidFill>
                  <a:srgbClr val="FF0000"/>
                </a:solidFill>
              </a:rPr>
              <a:t>NTP” </a:t>
            </a:r>
            <a:r>
              <a:rPr lang="en-US" sz="1200" i="1" dirty="0">
                <a:solidFill>
                  <a:srgbClr val="FF0000"/>
                </a:solidFill>
              </a:rPr>
              <a:t>shall be included in the ST if the TOE uses NTP for timestamp configuration.  If selected, FCS_NTP_EXT.1 shall be included in the ST as well.</a:t>
            </a:r>
          </a:p>
          <a:p>
            <a:pPr marL="393192" lvl="1" indent="0">
              <a:buClrTx/>
              <a:buNone/>
            </a:pPr>
            <a:endParaRPr lang="en-US" sz="1400" dirty="0"/>
          </a:p>
        </p:txBody>
      </p:sp>
      <p:sp>
        <p:nvSpPr>
          <p:cNvPr id="2" name="Title 1"/>
          <p:cNvSpPr>
            <a:spLocks noGrp="1"/>
          </p:cNvSpPr>
          <p:nvPr>
            <p:ph type="title"/>
          </p:nvPr>
        </p:nvSpPr>
        <p:spPr/>
        <p:txBody>
          <a:bodyPr>
            <a:normAutofit fontScale="90000"/>
          </a:bodyPr>
          <a:lstStyle/>
          <a:p>
            <a:pPr algn="ctr"/>
            <a:r>
              <a:rPr lang="en-US" dirty="0"/>
              <a:t>Proposed FMT_SMF.1 SFR Update</a:t>
            </a:r>
          </a:p>
        </p:txBody>
      </p:sp>
    </p:spTree>
    <p:extLst>
      <p:ext uri="{BB962C8B-B14F-4D97-AF65-F5344CB8AC3E}">
        <p14:creationId xmlns:p14="http://schemas.microsoft.com/office/powerpoint/2010/main" val="33064208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1245" y="690716"/>
            <a:ext cx="8836891" cy="3957484"/>
          </a:xfrm>
        </p:spPr>
        <p:txBody>
          <a:bodyPr>
            <a:noAutofit/>
          </a:bodyPr>
          <a:lstStyle/>
          <a:p>
            <a:pPr marL="109728" indent="0">
              <a:buNone/>
            </a:pPr>
            <a:r>
              <a:rPr lang="en-US" sz="1400" b="1" dirty="0"/>
              <a:t>Evaluation Activities</a:t>
            </a:r>
          </a:p>
          <a:p>
            <a:pPr marL="109728" indent="0">
              <a:buNone/>
            </a:pPr>
            <a:r>
              <a:rPr lang="en-US" sz="1400" b="1" dirty="0"/>
              <a:t>TSS</a:t>
            </a:r>
          </a:p>
          <a:p>
            <a:pPr marL="109728" indent="0">
              <a:buNone/>
            </a:pPr>
            <a:r>
              <a:rPr lang="en-US" sz="1400" dirty="0"/>
              <a:t>The evaluator shall examine the TSS to ensure it describes what approach the TOE uses to ensure the timestamp it receives from an NTP time server (or NTP peer) is from an authenticated source and the integrity of the time has been maintained. </a:t>
            </a:r>
            <a:endParaRPr lang="en-US" sz="1400" dirty="0" smtClean="0"/>
          </a:p>
          <a:p>
            <a:pPr marL="109728" indent="0">
              <a:buNone/>
            </a:pPr>
            <a:r>
              <a:rPr lang="en-US" sz="1400" dirty="0" smtClean="0"/>
              <a:t>The </a:t>
            </a:r>
            <a:r>
              <a:rPr lang="en-US" sz="1400" dirty="0"/>
              <a:t>TOE may use multiple methods, as specified in the SFR, and the evaluator determines that each method selected in the ST is described in the TSS, including the algorithms and protocols used to ensure authenticity and integrity of the timestamp.</a:t>
            </a:r>
          </a:p>
          <a:p>
            <a:pPr marL="109728" indent="0">
              <a:buNone/>
            </a:pPr>
            <a:r>
              <a:rPr lang="en-US" sz="1400" b="1" dirty="0"/>
              <a:t>Guidance Documentation</a:t>
            </a:r>
          </a:p>
          <a:p>
            <a:pPr marL="109728" indent="0">
              <a:buNone/>
            </a:pPr>
            <a:r>
              <a:rPr lang="en-US" sz="1400" dirty="0"/>
              <a:t>The evaluator shall examine the guidance documentation to ensure it provides the administrator instructions on how to configure </a:t>
            </a:r>
            <a:r>
              <a:rPr lang="en-US" sz="1400" dirty="0" smtClean="0"/>
              <a:t>the multiple NTP servers for the TOE’s time source and how to configure the </a:t>
            </a:r>
            <a:r>
              <a:rPr lang="en-US" sz="1400" dirty="0"/>
              <a:t>TOE to use the method(s) that are selected in the ST. </a:t>
            </a:r>
            <a:endParaRPr lang="en-US" sz="1400" dirty="0" smtClean="0"/>
          </a:p>
          <a:p>
            <a:pPr marL="109728" indent="0">
              <a:buNone/>
            </a:pPr>
            <a:r>
              <a:rPr lang="en-US" sz="1400" dirty="0" smtClean="0"/>
              <a:t>Each </a:t>
            </a:r>
            <a:r>
              <a:rPr lang="en-US" sz="1400" dirty="0"/>
              <a:t>primary selection in the SFR contains selections that specify a cryptographic </a:t>
            </a:r>
            <a:r>
              <a:rPr lang="en-US" sz="1400" dirty="0" smtClean="0"/>
              <a:t>algorithm or </a:t>
            </a:r>
            <a:r>
              <a:rPr lang="en-US" sz="1400" dirty="0"/>
              <a:t>cryptographic protocol. For each of these secondary selections made in the ST, the guidance documentation instructs the administrator how to configure the TOE to use the chosen option(s</a:t>
            </a:r>
            <a:r>
              <a:rPr lang="en-US" sz="1400" dirty="0" smtClean="0"/>
              <a:t>).</a:t>
            </a:r>
            <a:endParaRPr lang="en-US" sz="1400" dirty="0"/>
          </a:p>
        </p:txBody>
      </p:sp>
      <p:sp>
        <p:nvSpPr>
          <p:cNvPr id="3" name="Title 2"/>
          <p:cNvSpPr>
            <a:spLocks noGrp="1"/>
          </p:cNvSpPr>
          <p:nvPr>
            <p:ph type="title"/>
          </p:nvPr>
        </p:nvSpPr>
        <p:spPr>
          <a:xfrm>
            <a:off x="454891" y="152400"/>
            <a:ext cx="8229600" cy="533400"/>
          </a:xfrm>
        </p:spPr>
        <p:txBody>
          <a:bodyPr>
            <a:normAutofit/>
          </a:bodyPr>
          <a:lstStyle/>
          <a:p>
            <a:pPr algn="ctr"/>
            <a:r>
              <a:rPr lang="en-US" sz="2800" dirty="0"/>
              <a:t>Proposed </a:t>
            </a:r>
            <a:r>
              <a:rPr lang="en-US" sz="2800" dirty="0" smtClean="0"/>
              <a:t>NTP SFR AAs</a:t>
            </a:r>
            <a:endParaRPr lang="en-US" sz="2800" dirty="0"/>
          </a:p>
        </p:txBody>
      </p:sp>
    </p:spTree>
    <p:extLst>
      <p:ext uri="{BB962C8B-B14F-4D97-AF65-F5344CB8AC3E}">
        <p14:creationId xmlns:p14="http://schemas.microsoft.com/office/powerpoint/2010/main" val="9912358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1243" y="990600"/>
            <a:ext cx="8836891" cy="4419600"/>
          </a:xfrm>
        </p:spPr>
        <p:txBody>
          <a:bodyPr>
            <a:noAutofit/>
          </a:bodyPr>
          <a:lstStyle/>
          <a:p>
            <a:pPr marL="109728" indent="0">
              <a:buNone/>
            </a:pPr>
            <a:r>
              <a:rPr lang="en-US" sz="1400" b="1" dirty="0" smtClean="0"/>
              <a:t>Test</a:t>
            </a:r>
            <a:r>
              <a:rPr lang="en-US" sz="1400" dirty="0" smtClean="0"/>
              <a:t> </a:t>
            </a:r>
            <a:endParaRPr lang="en-US" sz="1400" dirty="0"/>
          </a:p>
          <a:p>
            <a:pPr marL="109728" indent="0">
              <a:buNone/>
            </a:pPr>
            <a:r>
              <a:rPr lang="en-US" sz="1200" dirty="0"/>
              <a:t>The version of NTP specified in the first selection will have to be verified it is supported by the TOE.</a:t>
            </a:r>
          </a:p>
          <a:p>
            <a:pPr marL="109728" indent="0">
              <a:buNone/>
            </a:pPr>
            <a:r>
              <a:rPr lang="en-US" sz="1200" dirty="0"/>
              <a:t>The cryptographic algorithms specified in the second selection of this SFR will have been specified in an FCS_COP SFR and tested in the accompanying Evaluation Activity for that SFR. Likewise the cryptographic protocol selected in the second selection of this SFR will have been specified in an FCS SFR and tested in the accompanying </a:t>
            </a:r>
            <a:r>
              <a:rPr lang="en-US" sz="1200" dirty="0"/>
              <a:t>Evaluation Activity </a:t>
            </a:r>
            <a:r>
              <a:rPr lang="en-US" sz="1200" dirty="0"/>
              <a:t>for that SFR.</a:t>
            </a:r>
          </a:p>
          <a:p>
            <a:pPr marL="109728" indent="0">
              <a:buNone/>
            </a:pPr>
            <a:r>
              <a:rPr lang="en-US" sz="1200" dirty="0"/>
              <a:t>The evaluator will perform the following test(s) to verify the TOE implements the selected option(s) correctly:</a:t>
            </a:r>
          </a:p>
          <a:p>
            <a:pPr marL="594360" lvl="1">
              <a:buClrTx/>
              <a:buAutoNum type="alphaLcParenR"/>
            </a:pPr>
            <a:r>
              <a:rPr lang="en-US" sz="1400" dirty="0" smtClean="0"/>
              <a:t>Test 1: </a:t>
            </a:r>
            <a:r>
              <a:rPr lang="en-US" sz="1200" dirty="0" smtClean="0"/>
              <a:t>The evaluator shall configure an NTP server to use the NTP version selected by the ST Author to communicate with the NTP </a:t>
            </a:r>
            <a:r>
              <a:rPr lang="en-US" sz="1200" dirty="0" smtClean="0"/>
              <a:t>client, the </a:t>
            </a:r>
            <a:r>
              <a:rPr lang="en-US" sz="1200" dirty="0" smtClean="0"/>
              <a:t>TOE. The evaluator configures either the NTP server’s clock or the TOE’s clock such that the TOE will update its time when it receives a packet from the NTP </a:t>
            </a:r>
            <a:r>
              <a:rPr lang="en-US" sz="1200" dirty="0" smtClean="0"/>
              <a:t>server.  The </a:t>
            </a:r>
            <a:r>
              <a:rPr lang="en-US" sz="1200" dirty="0" smtClean="0"/>
              <a:t>difference in time must be enough to force a step in </a:t>
            </a:r>
            <a:r>
              <a:rPr lang="en-US" sz="1200" dirty="0" smtClean="0"/>
              <a:t>time on the TOE </a:t>
            </a:r>
            <a:r>
              <a:rPr lang="en-US" sz="1200" dirty="0" smtClean="0"/>
              <a:t>and to be observable by examining the TOE’s system time before and after the event. </a:t>
            </a:r>
          </a:p>
          <a:p>
            <a:pPr marL="603504" lvl="2" indent="0">
              <a:buNone/>
            </a:pPr>
            <a:r>
              <a:rPr lang="en-US" sz="1200" dirty="0" smtClean="0"/>
              <a:t>The evaluator shall use a packet sniffer to capture the network traffic between the TOE and the NTP server. The evaluator uses the captured network traffic, </a:t>
            </a:r>
            <a:r>
              <a:rPr lang="en-US" sz="1200" dirty="0" smtClean="0"/>
              <a:t>to observe </a:t>
            </a:r>
            <a:r>
              <a:rPr lang="en-US" sz="1200" dirty="0" smtClean="0"/>
              <a:t>time change of the </a:t>
            </a:r>
            <a:r>
              <a:rPr lang="en-US" sz="1200" dirty="0" smtClean="0"/>
              <a:t>TOE </a:t>
            </a:r>
            <a:r>
              <a:rPr lang="en-US" sz="1200" dirty="0" smtClean="0"/>
              <a:t>and </a:t>
            </a:r>
            <a:r>
              <a:rPr lang="en-US" sz="1200" dirty="0" smtClean="0"/>
              <a:t>uses the </a:t>
            </a:r>
            <a:r>
              <a:rPr lang="en-US" sz="1200" dirty="0" smtClean="0"/>
              <a:t>TOE’s audit log to determine that the TOE accepted the NTP server’s timestamp update and that the appropriate </a:t>
            </a:r>
            <a:r>
              <a:rPr lang="en-US" sz="1200" dirty="0" smtClean="0"/>
              <a:t>method(s) </a:t>
            </a:r>
            <a:r>
              <a:rPr lang="en-US" sz="1200" dirty="0" smtClean="0"/>
              <a:t>and </a:t>
            </a:r>
            <a:r>
              <a:rPr lang="en-US" sz="1200" dirty="0" smtClean="0"/>
              <a:t>option(s) were </a:t>
            </a:r>
            <a:r>
              <a:rPr lang="en-US" sz="1200" dirty="0" smtClean="0"/>
              <a:t>used to transmit the packet</a:t>
            </a:r>
            <a:r>
              <a:rPr lang="en-US" sz="1200" dirty="0"/>
              <a:t>. The evaluator </a:t>
            </a:r>
            <a:r>
              <a:rPr lang="en-US" sz="1200" dirty="0" smtClean="0"/>
              <a:t>shall also confirm </a:t>
            </a:r>
            <a:r>
              <a:rPr lang="en-US" sz="1200" dirty="0"/>
              <a:t>that the TOE does not </a:t>
            </a:r>
            <a:r>
              <a:rPr lang="en-US" sz="1200" dirty="0" smtClean="0"/>
              <a:t>synchronize </a:t>
            </a:r>
            <a:r>
              <a:rPr lang="en-US" sz="1200" dirty="0"/>
              <a:t>to any other time </a:t>
            </a:r>
            <a:r>
              <a:rPr lang="en-US" sz="1200" dirty="0" smtClean="0"/>
              <a:t>sources.</a:t>
            </a:r>
          </a:p>
          <a:p>
            <a:pPr marL="594360" lvl="1">
              <a:buClrTx/>
              <a:buFont typeface="Verdana"/>
              <a:buAutoNum type="alphaLcParenR"/>
            </a:pPr>
            <a:r>
              <a:rPr lang="en-US" sz="1400" dirty="0"/>
              <a:t>Test 2:  </a:t>
            </a:r>
            <a:r>
              <a:rPr lang="en-US" sz="1200" dirty="0"/>
              <a:t>The evaluator shall configure NTP servers to support periodic time updates to broadcast addresses.  The evaluator shall confirm the TOE is configured to not accept/receive/process broadcast NTP packets</a:t>
            </a:r>
            <a:r>
              <a:rPr lang="en-US" sz="1200" dirty="0" smtClean="0"/>
              <a:t>.</a:t>
            </a:r>
            <a:endParaRPr lang="en-US" sz="1200" dirty="0"/>
          </a:p>
        </p:txBody>
      </p:sp>
      <p:sp>
        <p:nvSpPr>
          <p:cNvPr id="3" name="Title 2"/>
          <p:cNvSpPr>
            <a:spLocks noGrp="1"/>
          </p:cNvSpPr>
          <p:nvPr>
            <p:ph type="title"/>
          </p:nvPr>
        </p:nvSpPr>
        <p:spPr>
          <a:xfrm>
            <a:off x="381000" y="304800"/>
            <a:ext cx="8229600" cy="533400"/>
          </a:xfrm>
        </p:spPr>
        <p:txBody>
          <a:bodyPr>
            <a:normAutofit/>
          </a:bodyPr>
          <a:lstStyle/>
          <a:p>
            <a:pPr algn="ctr"/>
            <a:r>
              <a:rPr lang="en-US" sz="2800" dirty="0"/>
              <a:t>Proposed </a:t>
            </a:r>
            <a:r>
              <a:rPr lang="en-US" sz="2800" dirty="0" smtClean="0"/>
              <a:t>NTP SFR AAs</a:t>
            </a:r>
            <a:endParaRPr lang="en-US" sz="2800" dirty="0"/>
          </a:p>
        </p:txBody>
      </p:sp>
    </p:spTree>
    <p:extLst>
      <p:ext uri="{BB962C8B-B14F-4D97-AF65-F5344CB8AC3E}">
        <p14:creationId xmlns:p14="http://schemas.microsoft.com/office/powerpoint/2010/main" val="23902128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6460" y="1066800"/>
            <a:ext cx="8475241" cy="4648200"/>
          </a:xfrm>
        </p:spPr>
        <p:txBody>
          <a:bodyPr>
            <a:noAutofit/>
          </a:bodyPr>
          <a:lstStyle/>
          <a:p>
            <a:pPr marL="109728" indent="0">
              <a:buNone/>
            </a:pPr>
            <a:r>
              <a:rPr lang="en-US" sz="1400" b="1" dirty="0" err="1" smtClean="0"/>
              <a:t>Autokey</a:t>
            </a:r>
            <a:r>
              <a:rPr lang="en-US" sz="1400" b="1" dirty="0" smtClean="0"/>
              <a:t> Consideration:</a:t>
            </a:r>
            <a:endParaRPr lang="en-US" sz="1400" b="1" dirty="0"/>
          </a:p>
          <a:p>
            <a:pPr marL="109728" indent="0">
              <a:buNone/>
            </a:pPr>
            <a:r>
              <a:rPr lang="en-US" sz="1400" dirty="0"/>
              <a:t>There is published information on the issues using </a:t>
            </a:r>
            <a:r>
              <a:rPr lang="en-US" sz="1400" dirty="0" err="1"/>
              <a:t>Autokey</a:t>
            </a:r>
            <a:r>
              <a:rPr lang="en-US" sz="1400" dirty="0"/>
              <a:t>.  The published information details the weaknesses in </a:t>
            </a:r>
            <a:r>
              <a:rPr lang="en-US" sz="1400" dirty="0" err="1"/>
              <a:t>Autokey</a:t>
            </a:r>
            <a:r>
              <a:rPr lang="en-US" sz="1400" dirty="0"/>
              <a:t> and the ease at which the timestamp data can be modified and passed along with no indication the data has been tampered.  </a:t>
            </a:r>
          </a:p>
          <a:p>
            <a:pPr marL="109728" indent="0">
              <a:buNone/>
            </a:pPr>
            <a:r>
              <a:rPr lang="en-US" sz="1400" dirty="0"/>
              <a:t>Including </a:t>
            </a:r>
            <a:r>
              <a:rPr lang="en-US" sz="1400" dirty="0" err="1"/>
              <a:t>Autokey</a:t>
            </a:r>
            <a:r>
              <a:rPr lang="en-US" sz="1400" dirty="0"/>
              <a:t> as a means to authenticate the integrity of the time source provides a false sense of security that the timestamp being received is authentic and unaltered.</a:t>
            </a:r>
          </a:p>
          <a:p>
            <a:pPr marL="365760" lvl="1" indent="0">
              <a:buNone/>
            </a:pPr>
            <a:r>
              <a:rPr lang="en-US" sz="1400" dirty="0"/>
              <a:t>Reference - </a:t>
            </a:r>
            <a:r>
              <a:rPr lang="en-US" sz="1400" dirty="0">
                <a:hlinkClick r:id="rId2"/>
              </a:rPr>
              <a:t>https://www.ietf.org/proceedings/83/slides/slides-83-tictoc-1.pdf</a:t>
            </a:r>
            <a:r>
              <a:rPr lang="en-US" sz="1400" dirty="0"/>
              <a:t> .  In summary the paper shows that an attack can be preformed fast enough that the </a:t>
            </a:r>
            <a:r>
              <a:rPr lang="en-US" sz="1400" dirty="0" err="1"/>
              <a:t>autokey</a:t>
            </a:r>
            <a:r>
              <a:rPr lang="en-US" sz="1400" dirty="0"/>
              <a:t> session can be hacked in real time, crafting and sending a response well before the client times out waiting for the real (legitimate) time data.</a:t>
            </a:r>
          </a:p>
          <a:p>
            <a:pPr marL="365760" lvl="1" indent="0">
              <a:buNone/>
            </a:pPr>
            <a:r>
              <a:rPr lang="en-US" sz="1400" dirty="0"/>
              <a:t> Reference - </a:t>
            </a:r>
            <a:r>
              <a:rPr lang="en-US" sz="1400" u="sng" dirty="0">
                <a:hlinkClick r:id="rId3"/>
              </a:rPr>
              <a:t>https://www.eecis.udel.edu/~mills/security.html</a:t>
            </a:r>
            <a:r>
              <a:rPr lang="en-US" sz="1400" dirty="0"/>
              <a:t> where it is acknowledged "the cookie size of 4 octets is way too small"</a:t>
            </a:r>
          </a:p>
          <a:p>
            <a:pPr marL="109728" indent="0">
              <a:buNone/>
            </a:pPr>
            <a:endParaRPr lang="en-US" sz="1400" b="1" dirty="0" smtClean="0"/>
          </a:p>
          <a:p>
            <a:pPr marL="109728" indent="0">
              <a:buNone/>
            </a:pPr>
            <a:r>
              <a:rPr lang="en-US" sz="1400" b="1" dirty="0" smtClean="0"/>
              <a:t>SSH </a:t>
            </a:r>
            <a:r>
              <a:rPr lang="en-US" sz="1400" b="1" dirty="0"/>
              <a:t>and </a:t>
            </a:r>
            <a:r>
              <a:rPr lang="en-US" sz="1400" b="1" dirty="0" smtClean="0"/>
              <a:t>TLS Consideration:</a:t>
            </a:r>
            <a:endParaRPr lang="en-US" sz="1400" b="1" dirty="0"/>
          </a:p>
          <a:p>
            <a:pPr marL="109728" indent="0">
              <a:buNone/>
            </a:pPr>
            <a:r>
              <a:rPr lang="en-US" sz="1400" dirty="0"/>
              <a:t>SSH and TLS were not included as protocols to secure the connection with the NTP server as neither support datagram protocols</a:t>
            </a:r>
          </a:p>
          <a:p>
            <a:pPr marL="109728" indent="0">
              <a:buNone/>
            </a:pPr>
            <a:endParaRPr lang="en-US" sz="1400" dirty="0"/>
          </a:p>
          <a:p>
            <a:pPr marL="109728" indent="0">
              <a:buNone/>
            </a:pPr>
            <a:endParaRPr lang="en-US" sz="1400" dirty="0"/>
          </a:p>
        </p:txBody>
      </p:sp>
      <p:sp>
        <p:nvSpPr>
          <p:cNvPr id="2" name="Title 1"/>
          <p:cNvSpPr>
            <a:spLocks noGrp="1"/>
          </p:cNvSpPr>
          <p:nvPr>
            <p:ph type="title"/>
          </p:nvPr>
        </p:nvSpPr>
        <p:spPr>
          <a:xfrm>
            <a:off x="456460" y="228030"/>
            <a:ext cx="8229600" cy="686370"/>
          </a:xfrm>
        </p:spPr>
        <p:txBody>
          <a:bodyPr>
            <a:normAutofit fontScale="90000"/>
          </a:bodyPr>
          <a:lstStyle/>
          <a:p>
            <a:pPr algn="ctr"/>
            <a:r>
              <a:rPr lang="en-US" dirty="0" smtClean="0"/>
              <a:t>Background Information</a:t>
            </a:r>
            <a:endParaRPr lang="en-US" sz="3600" dirty="0"/>
          </a:p>
        </p:txBody>
      </p:sp>
    </p:spTree>
    <p:extLst>
      <p:ext uri="{BB962C8B-B14F-4D97-AF65-F5344CB8AC3E}">
        <p14:creationId xmlns:p14="http://schemas.microsoft.com/office/powerpoint/2010/main" val="38305141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
            <a:ext cx="8588861" cy="838200"/>
          </a:xfrm>
        </p:spPr>
        <p:txBody>
          <a:bodyPr/>
          <a:lstStyle/>
          <a:p>
            <a:pPr algn="ctr"/>
            <a:r>
              <a:rPr lang="en-US" dirty="0"/>
              <a:t>Thank you</a:t>
            </a:r>
          </a:p>
        </p:txBody>
      </p:sp>
    </p:spTree>
    <p:extLst>
      <p:ext uri="{BB962C8B-B14F-4D97-AF65-F5344CB8AC3E}">
        <p14:creationId xmlns:p14="http://schemas.microsoft.com/office/powerpoint/2010/main" val="84213968"/>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7.jpeg"/></Relationships>
</file>

<file path=ppt/theme/theme1.xml><?xml version="1.0" encoding="utf-8"?>
<a:theme xmlns:a="http://schemas.openxmlformats.org/drawingml/2006/main" name="Cisco_Arial">
  <a:themeElements>
    <a:clrScheme name="Cisco 2010 Color Palette">
      <a:dk1>
        <a:srgbClr val="0096D6"/>
      </a:dk1>
      <a:lt1>
        <a:srgbClr val="FFFFFF"/>
      </a:lt1>
      <a:dk2>
        <a:srgbClr val="6DB344"/>
      </a:dk2>
      <a:lt2>
        <a:srgbClr val="FFFFFF"/>
      </a:lt2>
      <a:accent1>
        <a:srgbClr val="0096D6"/>
      </a:accent1>
      <a:accent2>
        <a:srgbClr val="6DB344"/>
      </a:accent2>
      <a:accent3>
        <a:srgbClr val="ABDFF0"/>
      </a:accent3>
      <a:accent4>
        <a:srgbClr val="008041"/>
      </a:accent4>
      <a:accent5>
        <a:srgbClr val="B7D333"/>
      </a:accent5>
      <a:accent6>
        <a:srgbClr val="652D89"/>
      </a:accent6>
      <a:hlink>
        <a:srgbClr val="3CBADC"/>
      </a:hlink>
      <a:folHlink>
        <a:srgbClr val="A6A8AB"/>
      </a:folHlink>
    </a:clrScheme>
    <a:fontScheme name="Cisco 2010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96D6"/>
        </a:solidFill>
        <a:ln>
          <a:noFill/>
        </a:ln>
        <a:effectLst>
          <a:outerShdw blurRad="76200" dist="50800" dir="5400000" algn="ctr" rotWithShape="0">
            <a:srgbClr val="000000">
              <a:alpha val="27000"/>
            </a:srgbClr>
          </a:outerShdw>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Cisco_Arial</Template>
  <TotalTime>6313</TotalTime>
  <Words>929</Words>
  <Application>Microsoft Office PowerPoint</Application>
  <PresentationFormat>On-screen Show (4:3)</PresentationFormat>
  <Paragraphs>62</Paragraphs>
  <Slides>7</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7</vt:i4>
      </vt:variant>
    </vt:vector>
  </HeadingPairs>
  <TitlesOfParts>
    <vt:vector size="16" baseType="lpstr">
      <vt:lpstr>Arial</vt:lpstr>
      <vt:lpstr>Calibri</vt:lpstr>
      <vt:lpstr>Ciscolight</vt:lpstr>
      <vt:lpstr>Lucida Sans Unicode</vt:lpstr>
      <vt:lpstr>Verdana</vt:lpstr>
      <vt:lpstr>Wingdings 2</vt:lpstr>
      <vt:lpstr>Wingdings 3</vt:lpstr>
      <vt:lpstr>Cisco_Arial</vt:lpstr>
      <vt:lpstr>Concourse</vt:lpstr>
      <vt:lpstr>NTP Sub-group NTP Time Stamp Proposal 4 August 2017</vt:lpstr>
      <vt:lpstr>Proposed NTP Time Stamp SFR</vt:lpstr>
      <vt:lpstr>Proposed FMT_SMF.1 SFR Update</vt:lpstr>
      <vt:lpstr>Proposed NTP SFR AAs</vt:lpstr>
      <vt:lpstr>Proposed NTP SFR AAs</vt:lpstr>
      <vt:lpstr>Background Information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NTP SFR Proposal</dc:title>
  <dc:creator>NTP Sub-group</dc:creator>
  <cp:lastModifiedBy>tediaz@cisco.com</cp:lastModifiedBy>
  <cp:revision>110</cp:revision>
  <cp:lastPrinted>2015-03-12T19:30:23Z</cp:lastPrinted>
  <dcterms:created xsi:type="dcterms:W3CDTF">2015-02-17T14:39:10Z</dcterms:created>
  <dcterms:modified xsi:type="dcterms:W3CDTF">2017-08-04T19:09:24Z</dcterms:modified>
</cp:coreProperties>
</file>